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1853F15-DDFA-4AFD-9037-34F634853FC4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E54D5E-AB9F-482A-A57E-D84D8A794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?blnPreviewOnly=1&amp;guidAssetId=6fe0f71c-811b-4288-b872-9553f36a20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sday.com/news/nation/study-texting-while-driving-now-leading-cause-of-death-for-teen-drivers-1.5226036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&amp; Consumer Health</a:t>
            </a:r>
            <a:endParaRPr lang="en-US" dirty="0"/>
          </a:p>
        </p:txBody>
      </p:sp>
      <p:pic>
        <p:nvPicPr>
          <p:cNvPr id="1026" name="Picture 2" descr="C:\Documents and Settings\jennifer.mcvicker\Local Settings\Temporary Internet Files\Content.IE5\REJ2Q1GE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343400"/>
            <a:ext cx="1625600" cy="1524000"/>
          </a:xfrm>
          <a:prstGeom prst="rect">
            <a:avLst/>
          </a:prstGeom>
          <a:noFill/>
        </p:spPr>
      </p:pic>
      <p:pic>
        <p:nvPicPr>
          <p:cNvPr id="1027" name="Picture 3" descr="C:\Documents and Settings\jennifer.mcvicker\Local Settings\Temporary Internet Files\Content.IE5\REJ2Q1GE\MC9003188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419600"/>
            <a:ext cx="1814170" cy="1447800"/>
          </a:xfrm>
          <a:prstGeom prst="rect">
            <a:avLst/>
          </a:prstGeom>
          <a:noFill/>
        </p:spPr>
      </p:pic>
      <p:pic>
        <p:nvPicPr>
          <p:cNvPr id="6" name="Picture 5" descr="Organ Don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4419600"/>
            <a:ext cx="1524000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 people reach their goals while other prevent attaining them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u="sng" dirty="0" smtClean="0"/>
              <a:t>Risk: Hazard that accompanies a opportunity.</a:t>
            </a:r>
          </a:p>
          <a:p>
            <a:r>
              <a:rPr lang="en-US" u="sng" dirty="0" smtClean="0"/>
              <a:t>Reasons:</a:t>
            </a:r>
            <a:r>
              <a:rPr lang="en-US" dirty="0" smtClean="0"/>
              <a:t>  </a:t>
            </a:r>
            <a:r>
              <a:rPr lang="en-US" b="1" dirty="0" smtClean="0"/>
              <a:t>Thrill, Gain Approval, Personal Beliefs, Save Time, Lack of Info., Make Money, Show off, Try Something New, Prove Yourself, Rebel</a:t>
            </a:r>
            <a:endParaRPr lang="en-US" b="1" u="sng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DECIDE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478280"/>
          </a:xfrm>
        </p:spPr>
        <p:txBody>
          <a:bodyPr>
            <a:normAutofit/>
          </a:bodyPr>
          <a:lstStyle/>
          <a:p>
            <a:r>
              <a:rPr lang="en-US" dirty="0" smtClean="0"/>
              <a:t>Risks – </a:t>
            </a:r>
            <a:r>
              <a:rPr lang="en-US" dirty="0" smtClean="0"/>
              <a:t>What is the difference of a High Risk and a Low Risk?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35608" y="2057400"/>
            <a:ext cx="3657600" cy="41300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List </a:t>
            </a:r>
            <a:r>
              <a:rPr lang="en-US" dirty="0" smtClean="0"/>
              <a:t>5 High </a:t>
            </a:r>
            <a:r>
              <a:rPr lang="en-US" dirty="0" smtClean="0"/>
              <a:t>Risks Teens Take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Texting and Driving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76088" y="2057400"/>
            <a:ext cx="3657600" cy="41300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List 5 </a:t>
            </a:r>
            <a:r>
              <a:rPr lang="en-US" dirty="0" smtClean="0"/>
              <a:t>Low </a:t>
            </a:r>
            <a:r>
              <a:rPr lang="en-US" dirty="0" smtClean="0"/>
              <a:t>Risks Teens Take</a:t>
            </a:r>
          </a:p>
          <a:p>
            <a:r>
              <a:rPr lang="en-US" dirty="0" smtClean="0"/>
              <a:t>Taking AP Courses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Risks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Negative</a:t>
            </a:r>
            <a:endParaRPr lang="en-US" sz="28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Positive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Alcohol</a:t>
            </a:r>
          </a:p>
          <a:p>
            <a:r>
              <a:rPr lang="en-US" dirty="0" smtClean="0"/>
              <a:t>Drugs</a:t>
            </a:r>
          </a:p>
          <a:p>
            <a:r>
              <a:rPr lang="en-US" dirty="0" smtClean="0"/>
              <a:t>Rides w/ someone that is DWI/DUI</a:t>
            </a:r>
          </a:p>
          <a:p>
            <a:r>
              <a:rPr lang="en-US" dirty="0" smtClean="0"/>
              <a:t>Does not wear seatbelt</a:t>
            </a:r>
          </a:p>
          <a:p>
            <a:r>
              <a:rPr lang="en-US" dirty="0" smtClean="0"/>
              <a:t>Carries a weapon</a:t>
            </a:r>
          </a:p>
          <a:p>
            <a:r>
              <a:rPr lang="en-US" dirty="0" smtClean="0"/>
              <a:t>Body piercing or Tattoo</a:t>
            </a:r>
          </a:p>
          <a:p>
            <a:r>
              <a:rPr lang="en-US" dirty="0" smtClean="0"/>
              <a:t>Suicide</a:t>
            </a:r>
          </a:p>
          <a:p>
            <a:r>
              <a:rPr lang="en-US" dirty="0" smtClean="0"/>
              <a:t>Sexual intercourse</a:t>
            </a:r>
          </a:p>
          <a:p>
            <a:r>
              <a:rPr lang="en-US" dirty="0" smtClean="0"/>
              <a:t>Eating Disorder</a:t>
            </a:r>
          </a:p>
          <a:p>
            <a:r>
              <a:rPr lang="en-US" dirty="0" smtClean="0"/>
              <a:t>Tanning Salon</a:t>
            </a:r>
          </a:p>
          <a:p>
            <a:r>
              <a:rPr lang="en-US" dirty="0" smtClean="0"/>
              <a:t>Use of Tobacco</a:t>
            </a:r>
          </a:p>
          <a:p>
            <a:r>
              <a:rPr lang="en-US" dirty="0" smtClean="0"/>
              <a:t>Skipping School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Studying</a:t>
            </a:r>
          </a:p>
          <a:p>
            <a:r>
              <a:rPr lang="en-US" dirty="0" smtClean="0"/>
              <a:t>Positive Peer Pressure</a:t>
            </a:r>
          </a:p>
          <a:p>
            <a:r>
              <a:rPr lang="en-US" dirty="0" smtClean="0"/>
              <a:t>Sports</a:t>
            </a:r>
          </a:p>
          <a:p>
            <a:r>
              <a:rPr lang="en-US" dirty="0" smtClean="0"/>
              <a:t>Clubs</a:t>
            </a:r>
          </a:p>
          <a:p>
            <a:r>
              <a:rPr lang="en-US" dirty="0" smtClean="0"/>
              <a:t>Good Nutrition</a:t>
            </a:r>
          </a:p>
          <a:p>
            <a:r>
              <a:rPr lang="en-US" dirty="0" smtClean="0"/>
              <a:t>Applying for Colleges</a:t>
            </a:r>
          </a:p>
          <a:p>
            <a:r>
              <a:rPr lang="en-US" dirty="0" smtClean="0"/>
              <a:t>Healthy Dating</a:t>
            </a:r>
          </a:p>
          <a:p>
            <a:r>
              <a:rPr lang="en-US" dirty="0" smtClean="0"/>
              <a:t>Healthy Relationships</a:t>
            </a:r>
          </a:p>
          <a:p>
            <a:r>
              <a:rPr lang="en-US" dirty="0" smtClean="0"/>
              <a:t>Goal Setting</a:t>
            </a:r>
          </a:p>
          <a:p>
            <a:r>
              <a:rPr lang="en-US" dirty="0" smtClean="0"/>
              <a:t>Defensive Driving</a:t>
            </a:r>
          </a:p>
          <a:p>
            <a:r>
              <a:rPr lang="en-US" dirty="0" smtClean="0"/>
              <a:t>Good Communication Skills</a:t>
            </a:r>
          </a:p>
          <a:p>
            <a:r>
              <a:rPr lang="en-US" dirty="0" smtClean="0"/>
              <a:t>Outdoor Activities (w/ proper equipment)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Consequences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Physical</a:t>
            </a:r>
            <a:r>
              <a:rPr lang="en-US" dirty="0" smtClean="0"/>
              <a:t>  - harm to body</a:t>
            </a:r>
          </a:p>
          <a:p>
            <a:r>
              <a:rPr lang="en-US" u="sng" dirty="0" smtClean="0"/>
              <a:t>Legal</a:t>
            </a:r>
            <a:r>
              <a:rPr lang="en-US" dirty="0" smtClean="0"/>
              <a:t> – Against the Law (DUI, Breaking &amp; Entering)</a:t>
            </a:r>
          </a:p>
          <a:p>
            <a:r>
              <a:rPr lang="en-US" u="sng" dirty="0" smtClean="0"/>
              <a:t>Emotional</a:t>
            </a:r>
            <a:r>
              <a:rPr lang="en-US" dirty="0" smtClean="0"/>
              <a:t> – Affects how the person feels about him/herself (depression, eating disorders, anger mgmt)</a:t>
            </a:r>
          </a:p>
          <a:p>
            <a:r>
              <a:rPr lang="en-US" u="sng" dirty="0" smtClean="0"/>
              <a:t>Social</a:t>
            </a:r>
            <a:r>
              <a:rPr lang="en-US" dirty="0" smtClean="0"/>
              <a:t> – Affects relationships w/ other</a:t>
            </a:r>
          </a:p>
          <a:p>
            <a:r>
              <a:rPr lang="en-US" u="sng" dirty="0" smtClean="0"/>
              <a:t>Academic</a:t>
            </a:r>
            <a:r>
              <a:rPr lang="en-US" dirty="0" smtClean="0"/>
              <a:t> – poor grades, attendance, etc.</a:t>
            </a:r>
          </a:p>
          <a:p>
            <a:r>
              <a:rPr lang="en-US" u="sng" dirty="0" smtClean="0"/>
              <a:t>Financial</a:t>
            </a:r>
            <a:r>
              <a:rPr lang="en-US" dirty="0" smtClean="0"/>
              <a:t> – results in expense</a:t>
            </a:r>
            <a:endParaRPr lang="en-US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Health Risk </a:t>
            </a:r>
            <a:r>
              <a:rPr lang="en-US" dirty="0" smtClean="0"/>
              <a:t>– Anything that results in disease, disability, death, and low quality of life.</a:t>
            </a:r>
          </a:p>
          <a:p>
            <a:r>
              <a:rPr lang="en-US" b="1" u="sng" dirty="0" smtClean="0"/>
              <a:t>Major Risk</a:t>
            </a:r>
            <a:r>
              <a:rPr lang="en-US" dirty="0" smtClean="0"/>
              <a:t> – Risk that affects many people in a negative way or premature death.</a:t>
            </a:r>
          </a:p>
          <a:p>
            <a:pPr>
              <a:buNone/>
            </a:pPr>
            <a:r>
              <a:rPr lang="en-US" u="sng" dirty="0" smtClean="0"/>
              <a:t>What are 3 Major Risks or 3 Health Risks for each Group – (pair &amp; share)</a:t>
            </a:r>
          </a:p>
          <a:p>
            <a:r>
              <a:rPr lang="en-US" b="1" u="sng" dirty="0" smtClean="0"/>
              <a:t>Teens</a:t>
            </a:r>
          </a:p>
          <a:p>
            <a:r>
              <a:rPr lang="en-US" b="1" u="sng" dirty="0" smtClean="0"/>
              <a:t>Elderly</a:t>
            </a:r>
          </a:p>
          <a:p>
            <a:r>
              <a:rPr lang="en-US" b="1" u="sng" dirty="0" smtClean="0"/>
              <a:t>General US Population</a:t>
            </a:r>
          </a:p>
          <a:p>
            <a:r>
              <a:rPr lang="en-US" b="1" u="sng" dirty="0" smtClean="0"/>
              <a:t>Pregnant Woman &amp; Fetus</a:t>
            </a:r>
          </a:p>
          <a:p>
            <a:pPr>
              <a:buNone/>
            </a:pPr>
            <a:r>
              <a:rPr lang="en-US" dirty="0" smtClean="0"/>
              <a:t>Degree of Risk Activity</a:t>
            </a:r>
          </a:p>
          <a:p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State the Problem</a:t>
            </a:r>
          </a:p>
          <a:p>
            <a:pPr marL="514350" indent="-514350">
              <a:buAutoNum type="arabicPeriod"/>
            </a:pPr>
            <a:r>
              <a:rPr lang="en-US" dirty="0" smtClean="0"/>
              <a:t>Gather relevant information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 the possible choices/options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Imagine the Benefits and Consequences</a:t>
            </a:r>
          </a:p>
          <a:p>
            <a:pPr marL="514350" indent="-514350">
              <a:buAutoNum type="arabicPeriod"/>
            </a:pPr>
            <a:r>
              <a:rPr lang="en-US" dirty="0" smtClean="0"/>
              <a:t>Who could possibly be affected by your decision &amp; Consider your Values.</a:t>
            </a:r>
          </a:p>
          <a:p>
            <a:pPr marL="514350" indent="-514350">
              <a:buAutoNum type="arabicPeriod"/>
            </a:pPr>
            <a:r>
              <a:rPr lang="en-US" dirty="0" smtClean="0"/>
              <a:t>Who is influencing your choices</a:t>
            </a:r>
          </a:p>
          <a:p>
            <a:pPr marL="514350" indent="-514350">
              <a:buAutoNum type="arabicPeriod"/>
            </a:pPr>
            <a:r>
              <a:rPr lang="en-US" dirty="0" smtClean="0"/>
              <a:t>Weigh the Options and Decide</a:t>
            </a:r>
          </a:p>
          <a:p>
            <a:pPr marL="514350" indent="-514350">
              <a:buAutoNum type="arabicPeriod"/>
            </a:pPr>
            <a:r>
              <a:rPr lang="en-US" dirty="0" smtClean="0"/>
              <a:t>Act upon you Choice</a:t>
            </a:r>
          </a:p>
          <a:p>
            <a:pPr marL="514350" indent="-514350">
              <a:buAutoNum type="arabicPeriod"/>
            </a:pPr>
            <a:r>
              <a:rPr lang="en-US" dirty="0" smtClean="0"/>
              <a:t>Evaluate the Results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Tracy’s Decision Activity &amp; DM </a:t>
            </a:r>
            <a:r>
              <a:rPr lang="en-US" smtClean="0"/>
              <a:t>Activity (Organ Donation)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362</TotalTime>
  <Words>341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Unit 3</vt:lpstr>
      <vt:lpstr>Risks</vt:lpstr>
      <vt:lpstr>Risks – What is the difference of a High Risk and a Low Risk?</vt:lpstr>
      <vt:lpstr>Health Risks</vt:lpstr>
      <vt:lpstr>Types of Consequences</vt:lpstr>
      <vt:lpstr>Terms</vt:lpstr>
      <vt:lpstr>Decision Making Steps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jennifer.mcvicker</dc:creator>
  <cp:lastModifiedBy>jennifer.mcvicker</cp:lastModifiedBy>
  <cp:revision>30</cp:revision>
  <dcterms:created xsi:type="dcterms:W3CDTF">2011-02-24T13:36:15Z</dcterms:created>
  <dcterms:modified xsi:type="dcterms:W3CDTF">2015-05-13T11:12:09Z</dcterms:modified>
</cp:coreProperties>
</file>