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1DA453A-1201-4AAA-9847-D5F479037826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94C0AF-E01C-41A7-BEBC-C700D3101F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player.discoveryeducation.com/index.cfm?guidAssetId=53c3e692-c7fa-49d5-ae1e-54ca230023d0" TargetMode="External"/><Relationship Id="rId2" Type="http://schemas.openxmlformats.org/officeDocument/2006/relationships/hyperlink" Target="http://player.discoveryeducation.com/index.cfm?guidAssetId=C1AA9F23-55D2-469E-84C5-E057CC2DEB1B&amp;blnFromSearch=1&amp;productcode=DSC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YzYHwzSE1VY&amp;feature=related" TargetMode="External"/><Relationship Id="rId4" Type="http://schemas.openxmlformats.org/officeDocument/2006/relationships/hyperlink" Target="http://www.youtube.com/watch?v=un0VDTOhFEc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Early Detection is very IMPORTANT!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Malignant – Cancerous</a:t>
            </a:r>
          </a:p>
          <a:p>
            <a:r>
              <a:rPr lang="en-US" dirty="0" smtClean="0"/>
              <a:t>Benign – Non-Cancerous</a:t>
            </a:r>
          </a:p>
          <a:p>
            <a:r>
              <a:rPr lang="en-US" dirty="0" smtClean="0"/>
              <a:t>Metastasizes – Cancer spreads to another body part</a:t>
            </a:r>
          </a:p>
          <a:p>
            <a:r>
              <a:rPr lang="en-US" dirty="0" smtClean="0"/>
              <a:t>Melanin – Skin coloring or pigment</a:t>
            </a:r>
          </a:p>
          <a:p>
            <a:endParaRPr lang="en-US" dirty="0" smtClean="0"/>
          </a:p>
          <a:p>
            <a:r>
              <a:rPr lang="en-US" dirty="0" smtClean="0"/>
              <a:t>115,000 new cases in 2010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Moles are Ordinary Moles?</a:t>
            </a:r>
            <a:endParaRPr lang="en-US" dirty="0"/>
          </a:p>
        </p:txBody>
      </p:sp>
      <p:pic>
        <p:nvPicPr>
          <p:cNvPr id="4" name="Content Placeholder 3" descr="moleRaisedAtyp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685800" y="1676400"/>
            <a:ext cx="2524125" cy="1762125"/>
          </a:xfrm>
        </p:spPr>
      </p:pic>
      <p:pic>
        <p:nvPicPr>
          <p:cNvPr id="6" name="Picture 5" descr="moleFlatAtyp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1600" y="1828800"/>
            <a:ext cx="2524125" cy="1762125"/>
          </a:xfrm>
          <a:prstGeom prst="rect">
            <a:avLst/>
          </a:prstGeom>
        </p:spPr>
      </p:pic>
      <p:pic>
        <p:nvPicPr>
          <p:cNvPr id="7" name="Picture 6" descr="moleRaiseOrd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4267200"/>
            <a:ext cx="2524125" cy="1762125"/>
          </a:xfrm>
          <a:prstGeom prst="rect">
            <a:avLst/>
          </a:prstGeom>
        </p:spPr>
      </p:pic>
      <p:pic>
        <p:nvPicPr>
          <p:cNvPr id="8" name="Picture 7" descr="moleFlatOrd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53000" y="4343400"/>
            <a:ext cx="2524125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Sun Safety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Safety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Skin Cancer Commercial</a:t>
            </a:r>
            <a:endParaRPr lang="en-US" dirty="0" smtClean="0"/>
          </a:p>
          <a:p>
            <a:r>
              <a:rPr lang="en-US" smtClean="0">
                <a:hlinkClick r:id="rId5"/>
              </a:rPr>
              <a:t>Slip, Slop, Slap PSA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Early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3 levels of disease and injury</a:t>
            </a:r>
          </a:p>
          <a:p>
            <a:r>
              <a:rPr lang="en-US" b="1" dirty="0" smtClean="0"/>
              <a:t>Primary Prevention </a:t>
            </a:r>
            <a:r>
              <a:rPr lang="en-US" dirty="0" smtClean="0"/>
              <a:t>– Behaviors you can do now.</a:t>
            </a:r>
          </a:p>
          <a:p>
            <a:r>
              <a:rPr lang="en-US" b="1" dirty="0" smtClean="0"/>
              <a:t>Secondary Control </a:t>
            </a:r>
            <a:r>
              <a:rPr lang="en-US" dirty="0" smtClean="0"/>
              <a:t>– Early Detection (Medical Exams/Self-Exams</a:t>
            </a:r>
          </a:p>
          <a:p>
            <a:r>
              <a:rPr lang="en-US" b="1" dirty="0" smtClean="0"/>
              <a:t>Tertiary</a:t>
            </a:r>
            <a:r>
              <a:rPr lang="en-US" dirty="0" smtClean="0"/>
              <a:t> – Treatment Level</a:t>
            </a:r>
          </a:p>
          <a:p>
            <a:endParaRPr lang="en-US" dirty="0" smtClean="0"/>
          </a:p>
          <a:p>
            <a:r>
              <a:rPr lang="en-US" b="1" dirty="0" smtClean="0"/>
              <a:t>Cancer </a:t>
            </a:r>
            <a:r>
              <a:rPr lang="en-US" dirty="0" smtClean="0"/>
              <a:t>– greatest hope for a cure is early detection – to get treatment that is lifesaving.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Breast (Women/Men)</a:t>
            </a:r>
          </a:p>
          <a:p>
            <a:r>
              <a:rPr lang="en-US" dirty="0" smtClean="0"/>
              <a:t>Colon (Women/Men)</a:t>
            </a:r>
          </a:p>
          <a:p>
            <a:r>
              <a:rPr lang="en-US" dirty="0" smtClean="0"/>
              <a:t>Rectal (Women/Men)</a:t>
            </a:r>
          </a:p>
          <a:p>
            <a:r>
              <a:rPr lang="en-US" dirty="0" smtClean="0"/>
              <a:t>Cervix (Women)</a:t>
            </a:r>
          </a:p>
          <a:p>
            <a:r>
              <a:rPr lang="en-US" dirty="0" smtClean="0"/>
              <a:t>Prostate (Men)</a:t>
            </a:r>
          </a:p>
          <a:p>
            <a:r>
              <a:rPr lang="en-US" dirty="0" smtClean="0"/>
              <a:t>Testicle (Men)</a:t>
            </a:r>
          </a:p>
          <a:p>
            <a:r>
              <a:rPr lang="en-US" dirty="0" smtClean="0"/>
              <a:t>Oral Cavity (Women/Men)</a:t>
            </a:r>
          </a:p>
          <a:p>
            <a:r>
              <a:rPr lang="en-US" dirty="0" smtClean="0"/>
              <a:t>Skin (Women/Men)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ACS -  7 Warning Signs of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Change in Bowel or Bladder Habits</a:t>
            </a:r>
          </a:p>
          <a:p>
            <a:r>
              <a:rPr lang="en-US" dirty="0" smtClean="0"/>
              <a:t>Sore that does not heal</a:t>
            </a:r>
          </a:p>
          <a:p>
            <a:r>
              <a:rPr lang="en-US" dirty="0" smtClean="0"/>
              <a:t>Unusual Bleeding or discharge</a:t>
            </a:r>
          </a:p>
          <a:p>
            <a:r>
              <a:rPr lang="en-US" dirty="0" smtClean="0"/>
              <a:t>Thickening or lump in Breast or elsewhere</a:t>
            </a:r>
          </a:p>
          <a:p>
            <a:r>
              <a:rPr lang="en-US" dirty="0" smtClean="0"/>
              <a:t>Chronic Indigestion or difficulty in swallowing</a:t>
            </a:r>
          </a:p>
          <a:p>
            <a:r>
              <a:rPr lang="en-US" dirty="0" smtClean="0"/>
              <a:t>Obvious change in wart or mole</a:t>
            </a:r>
          </a:p>
          <a:p>
            <a:r>
              <a:rPr lang="en-US" dirty="0" smtClean="0"/>
              <a:t>Nagging Cough or Hoarseness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Stages of Prevention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Primary Prevention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Exercising 2-3 times a week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fat/caloric diet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Avoiding tobacco products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Washing hands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Using sunscreen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Wearing seat belt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Brushing your teeth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Secondary Control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Breast Exam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Noticing 7 warning signs of Cancer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Getting a physical once a yr.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Self –Examinations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Going to the dentist – every 6 months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Tertiary Control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Heart Surgery</a:t>
            </a:r>
          </a:p>
          <a:p>
            <a:r>
              <a:rPr lang="en-US" dirty="0" smtClean="0"/>
              <a:t>Tumor removed</a:t>
            </a:r>
          </a:p>
          <a:p>
            <a:r>
              <a:rPr lang="en-US" dirty="0" smtClean="0"/>
              <a:t>Antidepressant Medication</a:t>
            </a:r>
          </a:p>
          <a:p>
            <a:r>
              <a:rPr lang="en-US" dirty="0" smtClean="0"/>
              <a:t>Cast to a broken bone</a:t>
            </a:r>
          </a:p>
          <a:p>
            <a:r>
              <a:rPr lang="en-US" dirty="0" smtClean="0"/>
              <a:t>Tooth removed due to decay</a:t>
            </a:r>
          </a:p>
          <a:p>
            <a:r>
              <a:rPr lang="en-US" dirty="0" smtClean="0"/>
              <a:t>AIDS Medication</a:t>
            </a:r>
          </a:p>
          <a:p>
            <a:r>
              <a:rPr lang="en-US" dirty="0" smtClean="0"/>
              <a:t>Antibiotic for infection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144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Skin Cancer </a:t>
            </a:r>
            <a:r>
              <a:rPr lang="en-US" dirty="0" smtClean="0"/>
              <a:t>– Deadliest Skin Cancer = </a:t>
            </a:r>
            <a:r>
              <a:rPr lang="en-US" b="1" u="sng" dirty="0" smtClean="0"/>
              <a:t>Melanoma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u="sng" dirty="0" smtClean="0"/>
              <a:t>Signs &amp; Symptoms</a:t>
            </a:r>
          </a:p>
          <a:p>
            <a:pPr>
              <a:buNone/>
            </a:pPr>
            <a:r>
              <a:rPr lang="en-US" b="1" u="sng" dirty="0" smtClean="0"/>
              <a:t>A</a:t>
            </a:r>
            <a:r>
              <a:rPr lang="en-US" dirty="0" smtClean="0"/>
              <a:t>symmetry – 1 half unlike the other</a:t>
            </a:r>
          </a:p>
          <a:p>
            <a:pPr>
              <a:buNone/>
            </a:pPr>
            <a:r>
              <a:rPr lang="en-US" b="1" u="sng" dirty="0" smtClean="0"/>
              <a:t>B</a:t>
            </a:r>
            <a:r>
              <a:rPr lang="en-US" dirty="0" smtClean="0"/>
              <a:t>order – Irregular</a:t>
            </a:r>
          </a:p>
          <a:p>
            <a:pPr>
              <a:buNone/>
            </a:pPr>
            <a:r>
              <a:rPr lang="en-US" b="1" u="sng" dirty="0" smtClean="0"/>
              <a:t>C</a:t>
            </a:r>
            <a:r>
              <a:rPr lang="en-US" dirty="0" smtClean="0"/>
              <a:t>olor – Varies between others</a:t>
            </a:r>
          </a:p>
          <a:p>
            <a:pPr>
              <a:buNone/>
            </a:pPr>
            <a:r>
              <a:rPr lang="en-US" b="1" u="sng" dirty="0" smtClean="0"/>
              <a:t>D</a:t>
            </a:r>
            <a:r>
              <a:rPr lang="en-US" dirty="0" smtClean="0"/>
              <a:t>iameter – Larger than ¼</a:t>
            </a:r>
          </a:p>
          <a:p>
            <a:pPr>
              <a:buNone/>
            </a:pPr>
            <a:endParaRPr lang="en-US" b="1" u="sng" dirty="0"/>
          </a:p>
          <a:p>
            <a:pPr>
              <a:buNone/>
            </a:pPr>
            <a:r>
              <a:rPr lang="en-US" b="1" u="sng" dirty="0" smtClean="0"/>
              <a:t>Elevated, Firm, Growing</a:t>
            </a:r>
            <a:endParaRPr lang="en-US" b="1" u="sng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common cancer in the mid 20’s</a:t>
            </a:r>
          </a:p>
          <a:p>
            <a:r>
              <a:rPr lang="en-US" dirty="0" smtClean="0"/>
              <a:t>Prevented with Self-Detection</a:t>
            </a:r>
          </a:p>
          <a:p>
            <a:r>
              <a:rPr lang="en-US" b="1" u="sng" dirty="0" smtClean="0"/>
              <a:t>Risks:</a:t>
            </a:r>
          </a:p>
          <a:p>
            <a:pPr>
              <a:buNone/>
            </a:pPr>
            <a:r>
              <a:rPr lang="en-US" dirty="0" smtClean="0"/>
              <a:t>	1. Tanning Beds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2. Severe Sun Burns under the age of 20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3. Have 50 or more moles on body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4. Light eyes (blue), freckles, red or blonde 	hair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Family History of Skin Cancer</a:t>
            </a:r>
          </a:p>
          <a:p>
            <a:r>
              <a:rPr lang="en-US" dirty="0" smtClean="0"/>
              <a:t>UVB rays are the strongest</a:t>
            </a:r>
          </a:p>
          <a:p>
            <a:r>
              <a:rPr lang="en-US" dirty="0" smtClean="0"/>
              <a:t>Use at least SPF 15!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PREVENTION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u="sng" dirty="0" smtClean="0"/>
              <a:t>Seek Shade </a:t>
            </a:r>
            <a:r>
              <a:rPr lang="en-US" dirty="0" smtClean="0"/>
              <a:t>– 10 am-4pm</a:t>
            </a:r>
          </a:p>
          <a:p>
            <a:r>
              <a:rPr lang="en-US" u="sng" dirty="0" smtClean="0"/>
              <a:t>Slip on a Shirt</a:t>
            </a:r>
          </a:p>
          <a:p>
            <a:r>
              <a:rPr lang="en-US" u="sng" dirty="0" smtClean="0"/>
              <a:t>Slop on Sunscreen</a:t>
            </a:r>
          </a:p>
          <a:p>
            <a:r>
              <a:rPr lang="en-US" u="sng" dirty="0" smtClean="0"/>
              <a:t>Slap on a hat</a:t>
            </a:r>
          </a:p>
          <a:p>
            <a:r>
              <a:rPr lang="en-US" u="sng" dirty="0" smtClean="0"/>
              <a:t>Wear Sun glasses</a:t>
            </a:r>
          </a:p>
          <a:p>
            <a:r>
              <a:rPr lang="en-US" u="sng" dirty="0" smtClean="0"/>
              <a:t>Monthly self-exam</a:t>
            </a:r>
          </a:p>
          <a:p>
            <a:pPr>
              <a:buNone/>
            </a:pP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55</TotalTime>
  <Words>329</Words>
  <Application>Microsoft Office PowerPoint</Application>
  <PresentationFormat>On-screen Show (4:3)</PresentationFormat>
  <Paragraphs>88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Unit 3</vt:lpstr>
      <vt:lpstr>Importance of Early Detection</vt:lpstr>
      <vt:lpstr>Cancer</vt:lpstr>
      <vt:lpstr>ACS -  7 Warning Signs of Cancer</vt:lpstr>
      <vt:lpstr>Stages of Prevention</vt:lpstr>
      <vt:lpstr>Tertiary Control</vt:lpstr>
      <vt:lpstr>Skin Cancer – Deadliest Skin Cancer = Melanoma</vt:lpstr>
      <vt:lpstr>Melanoma</vt:lpstr>
      <vt:lpstr>PREVENTION</vt:lpstr>
      <vt:lpstr>TERMS</vt:lpstr>
      <vt:lpstr>Which Moles are Ordinary Moles?</vt:lpstr>
      <vt:lpstr>Resources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3</dc:title>
  <dc:creator>jennifer.mcvicker</dc:creator>
  <cp:lastModifiedBy>pete</cp:lastModifiedBy>
  <cp:revision>9</cp:revision>
  <dcterms:created xsi:type="dcterms:W3CDTF">2011-02-28T19:11:14Z</dcterms:created>
  <dcterms:modified xsi:type="dcterms:W3CDTF">2012-10-02T11:20:04Z</dcterms:modified>
</cp:coreProperties>
</file>