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 id="2147483672" r:id="rId2"/>
  </p:sldMasterIdLst>
  <p:notesMasterIdLst>
    <p:notesMasterId r:id="rId19"/>
  </p:notesMasterIdLst>
  <p:sldIdLst>
    <p:sldId id="256" r:id="rId3"/>
    <p:sldId id="257" r:id="rId4"/>
    <p:sldId id="283" r:id="rId5"/>
    <p:sldId id="301" r:id="rId6"/>
    <p:sldId id="293" r:id="rId7"/>
    <p:sldId id="261" r:id="rId8"/>
    <p:sldId id="260" r:id="rId9"/>
    <p:sldId id="263" r:id="rId10"/>
    <p:sldId id="288" r:id="rId11"/>
    <p:sldId id="299" r:id="rId12"/>
    <p:sldId id="295" r:id="rId13"/>
    <p:sldId id="296" r:id="rId14"/>
    <p:sldId id="264" r:id="rId15"/>
    <p:sldId id="265" r:id="rId16"/>
    <p:sldId id="271" r:id="rId17"/>
    <p:sldId id="272" r:id="rId18"/>
  </p:sldIdLst>
  <p:sldSz cx="9144000" cy="6858000" type="screen4x3"/>
  <p:notesSz cx="7010400" cy="9236075"/>
  <p:defaultTextStyle>
    <a:defPPr>
      <a:defRPr lang="en-US"/>
    </a:defPPr>
    <a:lvl1pPr algn="l" rtl="0" fontAlgn="base">
      <a:spcBef>
        <a:spcPct val="0"/>
      </a:spcBef>
      <a:spcAft>
        <a:spcPct val="0"/>
      </a:spcAft>
      <a:defRPr kern="1200">
        <a:solidFill>
          <a:srgbClr val="FFFFFF"/>
        </a:solidFill>
        <a:latin typeface="Arial" pitchFamily="34" charset="0"/>
        <a:ea typeface="ヒラギノ角ゴ ProN W3" charset="-128"/>
        <a:cs typeface="+mn-cs"/>
        <a:sym typeface="Arial" pitchFamily="34" charset="0"/>
      </a:defRPr>
    </a:lvl1pPr>
    <a:lvl2pPr marL="457200" algn="l" rtl="0" fontAlgn="base">
      <a:spcBef>
        <a:spcPct val="0"/>
      </a:spcBef>
      <a:spcAft>
        <a:spcPct val="0"/>
      </a:spcAft>
      <a:defRPr kern="1200">
        <a:solidFill>
          <a:srgbClr val="FFFFFF"/>
        </a:solidFill>
        <a:latin typeface="Arial" pitchFamily="34" charset="0"/>
        <a:ea typeface="ヒラギノ角ゴ ProN W3" charset="-128"/>
        <a:cs typeface="+mn-cs"/>
        <a:sym typeface="Arial" pitchFamily="34" charset="0"/>
      </a:defRPr>
    </a:lvl2pPr>
    <a:lvl3pPr marL="914400" algn="l" rtl="0" fontAlgn="base">
      <a:spcBef>
        <a:spcPct val="0"/>
      </a:spcBef>
      <a:spcAft>
        <a:spcPct val="0"/>
      </a:spcAft>
      <a:defRPr kern="1200">
        <a:solidFill>
          <a:srgbClr val="FFFFFF"/>
        </a:solidFill>
        <a:latin typeface="Arial" pitchFamily="34" charset="0"/>
        <a:ea typeface="ヒラギノ角ゴ ProN W3" charset="-128"/>
        <a:cs typeface="+mn-cs"/>
        <a:sym typeface="Arial" pitchFamily="34" charset="0"/>
      </a:defRPr>
    </a:lvl3pPr>
    <a:lvl4pPr marL="1371600" algn="l" rtl="0" fontAlgn="base">
      <a:spcBef>
        <a:spcPct val="0"/>
      </a:spcBef>
      <a:spcAft>
        <a:spcPct val="0"/>
      </a:spcAft>
      <a:defRPr kern="1200">
        <a:solidFill>
          <a:srgbClr val="FFFFFF"/>
        </a:solidFill>
        <a:latin typeface="Arial" pitchFamily="34" charset="0"/>
        <a:ea typeface="ヒラギノ角ゴ ProN W3" charset="-128"/>
        <a:cs typeface="+mn-cs"/>
        <a:sym typeface="Arial" pitchFamily="34" charset="0"/>
      </a:defRPr>
    </a:lvl4pPr>
    <a:lvl5pPr marL="1828800" algn="l" rtl="0" fontAlgn="base">
      <a:spcBef>
        <a:spcPct val="0"/>
      </a:spcBef>
      <a:spcAft>
        <a:spcPct val="0"/>
      </a:spcAft>
      <a:defRPr kern="1200">
        <a:solidFill>
          <a:srgbClr val="FFFFFF"/>
        </a:solidFill>
        <a:latin typeface="Arial" pitchFamily="34" charset="0"/>
        <a:ea typeface="ヒラギノ角ゴ ProN W3" charset="-128"/>
        <a:cs typeface="+mn-cs"/>
        <a:sym typeface="Arial" pitchFamily="34" charset="0"/>
      </a:defRPr>
    </a:lvl5pPr>
    <a:lvl6pPr marL="2286000" algn="l" defTabSz="914400" rtl="0" eaLnBrk="1" latinLnBrk="0" hangingPunct="1">
      <a:defRPr kern="1200">
        <a:solidFill>
          <a:srgbClr val="FFFFFF"/>
        </a:solidFill>
        <a:latin typeface="Arial" pitchFamily="34" charset="0"/>
        <a:ea typeface="ヒラギノ角ゴ ProN W3" charset="-128"/>
        <a:cs typeface="+mn-cs"/>
        <a:sym typeface="Arial" pitchFamily="34" charset="0"/>
      </a:defRPr>
    </a:lvl6pPr>
    <a:lvl7pPr marL="2743200" algn="l" defTabSz="914400" rtl="0" eaLnBrk="1" latinLnBrk="0" hangingPunct="1">
      <a:defRPr kern="1200">
        <a:solidFill>
          <a:srgbClr val="FFFFFF"/>
        </a:solidFill>
        <a:latin typeface="Arial" pitchFamily="34" charset="0"/>
        <a:ea typeface="ヒラギノ角ゴ ProN W3" charset="-128"/>
        <a:cs typeface="+mn-cs"/>
        <a:sym typeface="Arial" pitchFamily="34" charset="0"/>
      </a:defRPr>
    </a:lvl7pPr>
    <a:lvl8pPr marL="3200400" algn="l" defTabSz="914400" rtl="0" eaLnBrk="1" latinLnBrk="0" hangingPunct="1">
      <a:defRPr kern="1200">
        <a:solidFill>
          <a:srgbClr val="FFFFFF"/>
        </a:solidFill>
        <a:latin typeface="Arial" pitchFamily="34" charset="0"/>
        <a:ea typeface="ヒラギノ角ゴ ProN W3" charset="-128"/>
        <a:cs typeface="+mn-cs"/>
        <a:sym typeface="Arial" pitchFamily="34" charset="0"/>
      </a:defRPr>
    </a:lvl8pPr>
    <a:lvl9pPr marL="3657600" algn="l" defTabSz="914400" rtl="0" eaLnBrk="1" latinLnBrk="0" hangingPunct="1">
      <a:defRPr kern="1200">
        <a:solidFill>
          <a:srgbClr val="FFFFFF"/>
        </a:solidFill>
        <a:latin typeface="Arial" pitchFamily="34" charset="0"/>
        <a:ea typeface="ヒラギノ角ゴ ProN W3" charset="-128"/>
        <a:cs typeface="+mn-cs"/>
        <a:sym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9674" autoAdjust="0"/>
    <p:restoredTop sz="94660"/>
  </p:normalViewPr>
  <p:slideViewPr>
    <p:cSldViewPr>
      <p:cViewPr varScale="1">
        <p:scale>
          <a:sx n="108" d="100"/>
          <a:sy n="108" d="100"/>
        </p:scale>
        <p:origin x="498"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804"/>
          </a:xfrm>
          <a:prstGeom prst="rect">
            <a:avLst/>
          </a:prstGeom>
        </p:spPr>
        <p:txBody>
          <a:bodyPr vert="horz" wrap="square" lIns="92830" tIns="46415" rIns="92830" bIns="46415" numCol="1" anchor="t" anchorCtr="0" compatLnSpc="1">
            <a:prstTxWarp prst="textNoShape">
              <a:avLst/>
            </a:prstTxWarp>
          </a:bodyPr>
          <a:lstStyle>
            <a:lvl1pPr>
              <a:defRPr sz="1200"/>
            </a:lvl1pPr>
          </a:lstStyle>
          <a:p>
            <a:pPr>
              <a:defRPr/>
            </a:pPr>
            <a:endParaRPr lang="en-US"/>
          </a:p>
        </p:txBody>
      </p:sp>
      <p:sp>
        <p:nvSpPr>
          <p:cNvPr id="3" name="Date Placeholder 2"/>
          <p:cNvSpPr>
            <a:spLocks noGrp="1"/>
          </p:cNvSpPr>
          <p:nvPr>
            <p:ph type="dt" idx="1"/>
          </p:nvPr>
        </p:nvSpPr>
        <p:spPr>
          <a:xfrm>
            <a:off x="3970938" y="0"/>
            <a:ext cx="3037840" cy="461804"/>
          </a:xfrm>
          <a:prstGeom prst="rect">
            <a:avLst/>
          </a:prstGeom>
        </p:spPr>
        <p:txBody>
          <a:bodyPr vert="horz" wrap="square" lIns="92830" tIns="46415" rIns="92830" bIns="46415" numCol="1" anchor="t" anchorCtr="0" compatLnSpc="1">
            <a:prstTxWarp prst="textNoShape">
              <a:avLst/>
            </a:prstTxWarp>
          </a:bodyPr>
          <a:lstStyle>
            <a:lvl1pPr algn="r">
              <a:defRPr sz="1200"/>
            </a:lvl1pPr>
          </a:lstStyle>
          <a:p>
            <a:pPr>
              <a:defRPr/>
            </a:pPr>
            <a:fld id="{E597C04D-5564-4FB7-ABFB-0759496B6E69}" type="datetimeFigureOut">
              <a:rPr lang="en-US"/>
              <a:pPr>
                <a:defRPr/>
              </a:pPr>
              <a:t>9/26/2017</a:t>
            </a:fld>
            <a:endParaRPr lang="en-US"/>
          </a:p>
        </p:txBody>
      </p:sp>
      <p:sp>
        <p:nvSpPr>
          <p:cNvPr id="4" name="Slide Image Placeholder 3"/>
          <p:cNvSpPr>
            <a:spLocks noGrp="1" noRot="1" noChangeAspect="1"/>
          </p:cNvSpPr>
          <p:nvPr>
            <p:ph type="sldImg" idx="2"/>
          </p:nvPr>
        </p:nvSpPr>
        <p:spPr>
          <a:xfrm>
            <a:off x="1195388" y="692150"/>
            <a:ext cx="4619625" cy="3463925"/>
          </a:xfrm>
          <a:prstGeom prst="rect">
            <a:avLst/>
          </a:prstGeom>
          <a:noFill/>
          <a:ln w="12700">
            <a:solidFill>
              <a:prstClr val="black"/>
            </a:solidFill>
          </a:ln>
        </p:spPr>
        <p:txBody>
          <a:bodyPr vert="horz" wrap="square" lIns="92830" tIns="46415" rIns="92830" bIns="46415" numCol="1" anchor="ctr" anchorCtr="0" compatLnSpc="1">
            <a:prstTxWarp prst="textNoShape">
              <a:avLst/>
            </a:prstTxWarp>
          </a:bodyPr>
          <a:lstStyle/>
          <a:p>
            <a:pPr lvl="0"/>
            <a:endParaRPr lang="en-US" noProof="0" smtClean="0"/>
          </a:p>
        </p:txBody>
      </p:sp>
      <p:sp>
        <p:nvSpPr>
          <p:cNvPr id="5" name="Notes Placeholder 4"/>
          <p:cNvSpPr>
            <a:spLocks noGrp="1"/>
          </p:cNvSpPr>
          <p:nvPr>
            <p:ph type="body" sz="quarter" idx="3"/>
          </p:nvPr>
        </p:nvSpPr>
        <p:spPr>
          <a:xfrm>
            <a:off x="701040" y="4387136"/>
            <a:ext cx="5608320" cy="4156234"/>
          </a:xfrm>
          <a:prstGeom prst="rect">
            <a:avLst/>
          </a:prstGeom>
        </p:spPr>
        <p:txBody>
          <a:bodyPr vert="horz" lIns="92830" tIns="46415" rIns="92830" bIns="46415"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772668"/>
            <a:ext cx="3037840" cy="461804"/>
          </a:xfrm>
          <a:prstGeom prst="rect">
            <a:avLst/>
          </a:prstGeom>
        </p:spPr>
        <p:txBody>
          <a:bodyPr vert="horz" wrap="square" lIns="92830" tIns="46415" rIns="92830" bIns="46415" numCol="1" anchor="b" anchorCtr="0" compatLnSpc="1">
            <a:prstTxWarp prst="textNoShape">
              <a:avLst/>
            </a:prstTxWarp>
          </a:bodyPr>
          <a:lstStyle>
            <a:lvl1pPr>
              <a:defRPr sz="1200"/>
            </a:lvl1pPr>
          </a:lstStyle>
          <a:p>
            <a:pPr>
              <a:defRPr/>
            </a:pPr>
            <a:endParaRPr lang="en-US"/>
          </a:p>
        </p:txBody>
      </p:sp>
      <p:sp>
        <p:nvSpPr>
          <p:cNvPr id="7" name="Slide Number Placeholder 6"/>
          <p:cNvSpPr>
            <a:spLocks noGrp="1"/>
          </p:cNvSpPr>
          <p:nvPr>
            <p:ph type="sldNum" sz="quarter" idx="5"/>
          </p:nvPr>
        </p:nvSpPr>
        <p:spPr>
          <a:xfrm>
            <a:off x="3970938" y="8772668"/>
            <a:ext cx="3037840" cy="461804"/>
          </a:xfrm>
          <a:prstGeom prst="rect">
            <a:avLst/>
          </a:prstGeom>
        </p:spPr>
        <p:txBody>
          <a:bodyPr vert="horz" wrap="square" lIns="92830" tIns="46415" rIns="92830" bIns="46415" numCol="1" anchor="b" anchorCtr="0" compatLnSpc="1">
            <a:prstTxWarp prst="textNoShape">
              <a:avLst/>
            </a:prstTxWarp>
          </a:bodyPr>
          <a:lstStyle>
            <a:lvl1pPr algn="r">
              <a:defRPr sz="1200"/>
            </a:lvl1pPr>
          </a:lstStyle>
          <a:p>
            <a:pPr>
              <a:defRPr/>
            </a:pPr>
            <a:fld id="{C90EA954-FFC9-4669-8DCD-844E59379CB6}" type="slidenum">
              <a:rPr lang="en-US"/>
              <a:pPr>
                <a:defRPr/>
              </a:pPr>
              <a:t>‹#›</a:t>
            </a:fld>
            <a:endParaRPr lang="en-US"/>
          </a:p>
        </p:txBody>
      </p:sp>
    </p:spTree>
    <p:extLst>
      <p:ext uri="{BB962C8B-B14F-4D97-AF65-F5344CB8AC3E}">
        <p14:creationId xmlns:p14="http://schemas.microsoft.com/office/powerpoint/2010/main" val="970598528"/>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1pPr>
    <a:lvl2pPr marL="4572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3796" name="Slide Number Placeholder 3"/>
          <p:cNvSpPr>
            <a:spLocks noGrp="1"/>
          </p:cNvSpPr>
          <p:nvPr>
            <p:ph type="sldNum" sz="quarter" idx="5"/>
          </p:nvPr>
        </p:nvSpPr>
        <p:spPr bwMode="auto">
          <a:noFill/>
          <a:ln>
            <a:miter lim="800000"/>
            <a:headEnd/>
            <a:tailEnd/>
          </a:ln>
        </p:spPr>
        <p:txBody>
          <a:bodyPr/>
          <a:lstStyle/>
          <a:p>
            <a:fld id="{EB1E2FB5-924C-4084-8539-EE0AD00616C6}" type="slidenum">
              <a:rPr lang="en-US" smtClean="0"/>
              <a:pPr/>
              <a:t>2</a:t>
            </a:fld>
            <a:endParaRPr lang="en-US" smtClean="0"/>
          </a:p>
        </p:txBody>
      </p:sp>
    </p:spTree>
    <p:extLst>
      <p:ext uri="{BB962C8B-B14F-4D97-AF65-F5344CB8AC3E}">
        <p14:creationId xmlns:p14="http://schemas.microsoft.com/office/powerpoint/2010/main" val="18375033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B4EB9DF3-0CFD-49BE-A35B-D67026064A43}" type="slidenum">
              <a:rPr lang="en-US"/>
              <a:pPr>
                <a:defRPr/>
              </a:pPr>
              <a:t>‹#›</a:t>
            </a:fld>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43DC52FA-8520-4A7D-977E-5AFA488D4F1B}" type="slidenum">
              <a:rPr lang="en-US"/>
              <a:pPr>
                <a:defRPr/>
              </a:pPr>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0488"/>
            <a:ext cx="2057400" cy="67675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0488"/>
            <a:ext cx="6019800" cy="67675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042E1A5C-3328-4DF1-BDDF-CD1388F27CA5}" type="slidenum">
              <a:rPr lang="en-US"/>
              <a:pPr>
                <a:defRPr/>
              </a:pPr>
              <a:t>‹#›</a:t>
            </a:fld>
            <a:endParaRPr 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ヒラギノ角ゴ ProN W3" charset="-128"/>
            </a:endParaRPr>
          </a:p>
        </p:txBody>
      </p:sp>
      <p:sp useBgFill="1">
        <p:nvSpPr>
          <p:cNvPr id="5" name="Rounded Rectangle 4"/>
          <p:cNvSpPr/>
          <p:nvPr/>
        </p:nvSpPr>
        <p:spPr>
          <a:xfrm>
            <a:off x="65088" y="69850"/>
            <a:ext cx="9013825" cy="6691313"/>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defRPr/>
            </a:pPr>
            <a:endParaRPr lang="en-US">
              <a:solidFill>
                <a:srgbClr val="FFFFFF"/>
              </a:solidFill>
              <a:ea typeface="ヒラギノ角ゴ ProN W3" charset="-128"/>
            </a:endParaRPr>
          </a:p>
        </p:txBody>
      </p:sp>
      <p:sp>
        <p:nvSpPr>
          <p:cNvPr id="6" name="Rectangle 5"/>
          <p:cNvSpPr/>
          <p:nvPr/>
        </p:nvSpPr>
        <p:spPr>
          <a:xfrm>
            <a:off x="63500" y="1449388"/>
            <a:ext cx="9020175" cy="15271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srgbClr val="FFFFFF"/>
              </a:solidFill>
              <a:ea typeface="ヒラギノ角ゴ ProN W3" charset="-128"/>
            </a:endParaRPr>
          </a:p>
        </p:txBody>
      </p:sp>
      <p:sp>
        <p:nvSpPr>
          <p:cNvPr id="7" name="Rectangle 6"/>
          <p:cNvSpPr/>
          <p:nvPr/>
        </p:nvSpPr>
        <p:spPr>
          <a:xfrm>
            <a:off x="63500" y="1397000"/>
            <a:ext cx="9020175" cy="12065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srgbClr val="FFFFFF"/>
              </a:solidFill>
              <a:ea typeface="ヒラギノ角ゴ ProN W3" charset="-128"/>
            </a:endParaRPr>
          </a:p>
        </p:txBody>
      </p:sp>
      <p:sp>
        <p:nvSpPr>
          <p:cNvPr id="10" name="Rectangle 9"/>
          <p:cNvSpPr/>
          <p:nvPr/>
        </p:nvSpPr>
        <p:spPr>
          <a:xfrm>
            <a:off x="63500" y="2976563"/>
            <a:ext cx="9020175" cy="1111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srgbClr val="FFFFFF"/>
              </a:solidFill>
              <a:ea typeface="ヒラギノ角ゴ ProN W3" charset="-128"/>
            </a:endParaRPr>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lang="en-US" smtClean="0"/>
              <a:t>Click to edit Master title style</a:t>
            </a:r>
            <a:endParaRPr lang="en-US"/>
          </a:p>
        </p:txBody>
      </p:sp>
      <p:sp>
        <p:nvSpPr>
          <p:cNvPr id="11" name="Date Placeholder 27"/>
          <p:cNvSpPr>
            <a:spLocks noGrp="1"/>
          </p:cNvSpPr>
          <p:nvPr>
            <p:ph type="dt" sz="half" idx="10"/>
          </p:nvPr>
        </p:nvSpPr>
        <p:spPr/>
        <p:txBody>
          <a:bodyPr/>
          <a:lstStyle>
            <a:lvl1pPr>
              <a:defRPr/>
            </a:lvl1pPr>
          </a:lstStyle>
          <a:p>
            <a:pPr>
              <a:defRPr/>
            </a:pPr>
            <a:fld id="{685C1D93-F21A-4362-A6D7-7B29ED0446D3}" type="datetimeFigureOut">
              <a:rPr lang="en-US"/>
              <a:pPr>
                <a:defRPr/>
              </a:pPr>
              <a:t>9/26/2017</a:t>
            </a:fld>
            <a:endParaRPr lang="en-US"/>
          </a:p>
        </p:txBody>
      </p:sp>
      <p:sp>
        <p:nvSpPr>
          <p:cNvPr id="12" name="Footer Placeholder 16"/>
          <p:cNvSpPr>
            <a:spLocks noGrp="1"/>
          </p:cNvSpPr>
          <p:nvPr>
            <p:ph type="ftr" sz="quarter" idx="11"/>
          </p:nvPr>
        </p:nvSpPr>
        <p:spPr/>
        <p:txBody>
          <a:bodyPr/>
          <a:lstStyle>
            <a:lvl1pPr>
              <a:defRPr/>
            </a:lvl1pPr>
          </a:lstStyle>
          <a:p>
            <a:pPr>
              <a:defRPr/>
            </a:pPr>
            <a:endParaRPr lang="en-US"/>
          </a:p>
        </p:txBody>
      </p:sp>
      <p:sp>
        <p:nvSpPr>
          <p:cNvPr id="13" name="Slide Number Placeholder 28"/>
          <p:cNvSpPr>
            <a:spLocks noGrp="1"/>
          </p:cNvSpPr>
          <p:nvPr>
            <p:ph type="sldNum" sz="quarter" idx="12"/>
          </p:nvPr>
        </p:nvSpPr>
        <p:spPr/>
        <p:txBody>
          <a:bodyPr/>
          <a:lstStyle>
            <a:lvl1pPr>
              <a:defRPr/>
            </a:lvl1pPr>
          </a:lstStyle>
          <a:p>
            <a:pPr>
              <a:defRPr/>
            </a:pPr>
            <a:fld id="{8CF4DA76-3D56-4E8E-B471-AADDC8940853}"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Content Placeholder 7"/>
          <p:cNvSpPr>
            <a:spLocks noGrp="1"/>
          </p:cNvSpPr>
          <p:nvPr>
            <p:ph sz="quarter" idx="1"/>
          </p:nvPr>
        </p:nvSpPr>
        <p:spPr>
          <a:xfrm>
            <a:off x="914400" y="1447800"/>
            <a:ext cx="77724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2801DE6A-D0A3-4725-B621-BE07824AF660}" type="datetimeFigureOut">
              <a:rPr lang="en-US"/>
              <a:pPr>
                <a:defRPr/>
              </a:pPr>
              <a:t>9/26/2017</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539BDD64-A5F4-4C60-82D1-93267FEAED57}"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ヒラギノ角ゴ ProN W3" charset="-128"/>
            </a:endParaRPr>
          </a:p>
        </p:txBody>
      </p:sp>
      <p:sp useBgFill="1">
        <p:nvSpPr>
          <p:cNvPr id="5" name="Rounded Rectangle 4"/>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a:defRPr/>
            </a:pPr>
            <a:endParaRPr lang="en-US">
              <a:solidFill>
                <a:srgbClr val="FFFFFF"/>
              </a:solidFill>
              <a:ea typeface="ヒラギノ角ゴ ProN W3" charset="-128"/>
            </a:endParaRPr>
          </a:p>
        </p:txBody>
      </p:sp>
      <p:sp>
        <p:nvSpPr>
          <p:cNvPr id="6" name="Rectangle 5"/>
          <p:cNvSpPr/>
          <p:nvPr/>
        </p:nvSpPr>
        <p:spPr>
          <a:xfrm flipV="1">
            <a:off x="69850" y="2376488"/>
            <a:ext cx="901382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srgbClr val="FFFFFF"/>
              </a:solidFill>
              <a:ea typeface="ヒラギノ角ゴ ProN W3" charset="-128"/>
            </a:endParaRPr>
          </a:p>
        </p:txBody>
      </p:sp>
      <p:sp>
        <p:nvSpPr>
          <p:cNvPr id="7" name="Rectangle 6"/>
          <p:cNvSpPr/>
          <p:nvPr/>
        </p:nvSpPr>
        <p:spPr>
          <a:xfrm>
            <a:off x="69850" y="2341563"/>
            <a:ext cx="901382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srgbClr val="FFFFFF"/>
              </a:solidFill>
              <a:ea typeface="ヒラギノ角ゴ ProN W3" charset="-128"/>
            </a:endParaRPr>
          </a:p>
        </p:txBody>
      </p:sp>
      <p:sp>
        <p:nvSpPr>
          <p:cNvPr id="8" name="Rectangle 7"/>
          <p:cNvSpPr/>
          <p:nvPr/>
        </p:nvSpPr>
        <p:spPr>
          <a:xfrm>
            <a:off x="68263" y="2468563"/>
            <a:ext cx="9015412" cy="4603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srgbClr val="FFFFFF"/>
              </a:solidFill>
              <a:ea typeface="ヒラギノ角ゴ ProN W3" charset="-128"/>
            </a:endParaRPr>
          </a:p>
        </p:txBody>
      </p:sp>
      <p:sp>
        <p:nvSpPr>
          <p:cNvPr id="2" name="Title 1"/>
          <p:cNvSpPr>
            <a:spLocks noGrp="1"/>
          </p:cNvSpPr>
          <p:nvPr>
            <p:ph type="title"/>
          </p:nvPr>
        </p:nvSpPr>
        <p:spPr>
          <a:xfrm>
            <a:off x="722313" y="952500"/>
            <a:ext cx="7772400" cy="1362075"/>
          </a:xfrm>
        </p:spPr>
        <p:txBody>
          <a:bodyPr/>
          <a:lstStyle>
            <a:lvl1pPr algn="l">
              <a:buNone/>
              <a:defRPr sz="4000" b="0" cap="none"/>
            </a:lvl1pPr>
          </a:lstStyle>
          <a:p>
            <a:r>
              <a:rPr lang="en-US" smtClean="0"/>
              <a:t>Click to edit Master title style</a:t>
            </a:r>
            <a:endParaRPr lang="en-US"/>
          </a:p>
        </p:txBody>
      </p:sp>
      <p:sp>
        <p:nvSpPr>
          <p:cNvPr id="3" name="Text Placeholder 2"/>
          <p:cNvSpPr>
            <a:spLocks noGrp="1"/>
          </p:cNvSpPr>
          <p:nvPr>
            <p:ph type="body" idx="1"/>
          </p:nvPr>
        </p:nvSpPr>
        <p:spPr>
          <a:xfrm>
            <a:off x="722313" y="2547938"/>
            <a:ext cx="7772400" cy="1338262"/>
          </a:xfrm>
        </p:spPr>
        <p:txBody>
          <a:bodyPr/>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9" name="Date Placeholder 3"/>
          <p:cNvSpPr>
            <a:spLocks noGrp="1"/>
          </p:cNvSpPr>
          <p:nvPr>
            <p:ph type="dt" sz="half" idx="10"/>
          </p:nvPr>
        </p:nvSpPr>
        <p:spPr/>
        <p:txBody>
          <a:bodyPr/>
          <a:lstStyle>
            <a:lvl1pPr>
              <a:defRPr/>
            </a:lvl1pPr>
          </a:lstStyle>
          <a:p>
            <a:pPr>
              <a:defRPr/>
            </a:pPr>
            <a:fld id="{2DDAC6DB-D822-4AFA-87CC-64AF26537370}" type="datetimeFigureOut">
              <a:rPr lang="en-US"/>
              <a:pPr>
                <a:defRPr/>
              </a:pPr>
              <a:t>9/26/2017</a:t>
            </a:fld>
            <a:endParaRPr lang="en-US"/>
          </a:p>
        </p:txBody>
      </p:sp>
      <p:sp>
        <p:nvSpPr>
          <p:cNvPr id="10" name="Footer Placeholder 4"/>
          <p:cNvSpPr>
            <a:spLocks noGrp="1"/>
          </p:cNvSpPr>
          <p:nvPr>
            <p:ph type="ftr" sz="quarter" idx="11"/>
          </p:nvPr>
        </p:nvSpPr>
        <p:spPr>
          <a:xfrm>
            <a:off x="800100" y="6172200"/>
            <a:ext cx="4000500" cy="457200"/>
          </a:xfrm>
        </p:spPr>
        <p:txBody>
          <a:bodyPr/>
          <a:lstStyle>
            <a:lvl1pPr>
              <a:defRPr/>
            </a:lvl1pPr>
          </a:lstStyle>
          <a:p>
            <a:pPr>
              <a:defRPr/>
            </a:pPr>
            <a:endParaRPr lang="en-US"/>
          </a:p>
        </p:txBody>
      </p:sp>
      <p:sp>
        <p:nvSpPr>
          <p:cNvPr id="11" name="Slide Number Placeholder 5"/>
          <p:cNvSpPr>
            <a:spLocks noGrp="1"/>
          </p:cNvSpPr>
          <p:nvPr>
            <p:ph type="sldNum" sz="quarter" idx="12"/>
          </p:nvPr>
        </p:nvSpPr>
        <p:spPr>
          <a:xfrm>
            <a:off x="146050" y="6208713"/>
            <a:ext cx="457200" cy="457200"/>
          </a:xfrm>
        </p:spPr>
        <p:txBody>
          <a:bodyPr/>
          <a:lstStyle>
            <a:lvl1pPr>
              <a:defRPr/>
            </a:lvl1pPr>
          </a:lstStyle>
          <a:p>
            <a:pPr>
              <a:defRPr/>
            </a:pPr>
            <a:fld id="{4B5897D4-340D-4061-9910-D727D50DFC27}"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914400" y="1447800"/>
            <a:ext cx="374904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933950" y="1447800"/>
            <a:ext cx="374904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AED58727-638C-4A26-9C59-FC056E357DA3}" type="datetimeFigureOut">
              <a:rPr lang="en-US"/>
              <a:pPr>
                <a:defRPr/>
              </a:pPr>
              <a:t>9/26/2017</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E7121328-2AF9-4124-8BAA-4CBE55A4B8E3}"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11" name="Content Placeholder 10"/>
          <p:cNvSpPr>
            <a:spLocks noGrp="1"/>
          </p:cNvSpPr>
          <p:nvPr>
            <p:ph sz="half" idx="2"/>
          </p:nvPr>
        </p:nvSpPr>
        <p:spPr>
          <a:xfrm>
            <a:off x="914400" y="2247900"/>
            <a:ext cx="37338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half" idx="4"/>
          </p:nvPr>
        </p:nvSpPr>
        <p:spPr>
          <a:xfrm>
            <a:off x="4953000" y="2247900"/>
            <a:ext cx="37338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13"/>
          <p:cNvSpPr>
            <a:spLocks noGrp="1"/>
          </p:cNvSpPr>
          <p:nvPr>
            <p:ph type="dt" sz="half" idx="10"/>
          </p:nvPr>
        </p:nvSpPr>
        <p:spPr/>
        <p:txBody>
          <a:bodyPr/>
          <a:lstStyle>
            <a:lvl1pPr>
              <a:defRPr/>
            </a:lvl1pPr>
          </a:lstStyle>
          <a:p>
            <a:pPr>
              <a:defRPr/>
            </a:pPr>
            <a:fld id="{5F996452-1A9E-46E9-BD89-68812BFAC408}" type="datetimeFigureOut">
              <a:rPr lang="en-US"/>
              <a:pPr>
                <a:defRPr/>
              </a:pPr>
              <a:t>9/26/2017</a:t>
            </a:fld>
            <a:endParaRPr lang="en-US"/>
          </a:p>
        </p:txBody>
      </p:sp>
      <p:sp>
        <p:nvSpPr>
          <p:cNvPr id="8" name="Footer Placeholder 2"/>
          <p:cNvSpPr>
            <a:spLocks noGrp="1"/>
          </p:cNvSpPr>
          <p:nvPr>
            <p:ph type="ftr" sz="quarter" idx="11"/>
          </p:nvPr>
        </p:nvSpPr>
        <p:spPr/>
        <p:txBody>
          <a:bodyPr/>
          <a:lstStyle>
            <a:lvl1pPr>
              <a:defRPr/>
            </a:lvl1pPr>
          </a:lstStyle>
          <a:p>
            <a:pPr>
              <a:defRPr/>
            </a:pPr>
            <a:endParaRPr lang="en-US"/>
          </a:p>
        </p:txBody>
      </p:sp>
      <p:sp>
        <p:nvSpPr>
          <p:cNvPr id="9" name="Slide Number Placeholder 22"/>
          <p:cNvSpPr>
            <a:spLocks noGrp="1"/>
          </p:cNvSpPr>
          <p:nvPr>
            <p:ph type="sldNum" sz="quarter" idx="12"/>
          </p:nvPr>
        </p:nvSpPr>
        <p:spPr/>
        <p:txBody>
          <a:bodyPr/>
          <a:lstStyle>
            <a:lvl1pPr>
              <a:defRPr/>
            </a:lvl1pPr>
          </a:lstStyle>
          <a:p>
            <a:pPr>
              <a:defRPr/>
            </a:pPr>
            <a:fld id="{DEC6F518-2988-4F85-82AD-AD3EF0A10FFB}"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fld id="{C3BE09BA-EE95-416D-ACEA-70E059217810}" type="datetimeFigureOut">
              <a:rPr lang="en-US"/>
              <a:pPr>
                <a:defRPr/>
              </a:pPr>
              <a:t>9/26/2017</a:t>
            </a:fld>
            <a:endParaRPr lang="en-US"/>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22"/>
          <p:cNvSpPr>
            <a:spLocks noGrp="1"/>
          </p:cNvSpPr>
          <p:nvPr>
            <p:ph type="sldNum" sz="quarter" idx="12"/>
          </p:nvPr>
        </p:nvSpPr>
        <p:spPr/>
        <p:txBody>
          <a:bodyPr/>
          <a:lstStyle>
            <a:lvl1pPr>
              <a:defRPr/>
            </a:lvl1pPr>
          </a:lstStyle>
          <a:p>
            <a:pPr>
              <a:defRPr/>
            </a:pPr>
            <a:fld id="{D0704204-3AF6-4F0E-A8E6-657517586734}"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FF05A027-86BA-446D-93B8-2FA55ECA76CF}" type="datetimeFigureOut">
              <a:rPr lang="en-US"/>
              <a:pPr>
                <a:defRPr/>
              </a:pPr>
              <a:t>9/26/2017</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22"/>
          <p:cNvSpPr>
            <a:spLocks noGrp="1"/>
          </p:cNvSpPr>
          <p:nvPr>
            <p:ph type="sldNum" sz="quarter" idx="12"/>
          </p:nvPr>
        </p:nvSpPr>
        <p:spPr/>
        <p:txBody>
          <a:bodyPr/>
          <a:lstStyle>
            <a:lvl1pPr>
              <a:defRPr/>
            </a:lvl1pPr>
          </a:lstStyle>
          <a:p>
            <a:pPr>
              <a:defRPr/>
            </a:pPr>
            <a:fld id="{E3B403B1-6940-453B-AE17-43CD7C7F7CFF}"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srgbClr val="FFFFFF"/>
              </a:solidFill>
              <a:ea typeface="ヒラギノ角ゴ ProN W3" charset="-128"/>
            </a:endParaRPr>
          </a:p>
        </p:txBody>
      </p:sp>
      <p:sp useBgFill="1">
        <p:nvSpPr>
          <p:cNvPr id="6" name="Rounded Rectangle 5"/>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defRPr/>
            </a:pPr>
            <a:endParaRPr lang="en-US">
              <a:solidFill>
                <a:srgbClr val="FFFFFF"/>
              </a:solidFill>
              <a:ea typeface="ヒラギノ角ゴ ProN W3" charset="-128"/>
            </a:endParaRPr>
          </a:p>
        </p:txBody>
      </p:sp>
      <p:sp>
        <p:nvSpPr>
          <p:cNvPr id="2" name="Title 1"/>
          <p:cNvSpPr>
            <a:spLocks noGrp="1"/>
          </p:cNvSpPr>
          <p:nvPr>
            <p:ph type="title"/>
          </p:nvPr>
        </p:nvSpPr>
        <p:spPr>
          <a:xfrm>
            <a:off x="914400" y="273050"/>
            <a:ext cx="7772400" cy="1143000"/>
          </a:xfrm>
        </p:spPr>
        <p:txBody>
          <a:bodyPr/>
          <a:lstStyle>
            <a:lvl1pPr algn="l">
              <a:buNone/>
              <a:defRPr sz="4000" b="0"/>
            </a:lvl1pPr>
          </a:lstStyle>
          <a:p>
            <a:r>
              <a:rPr lang="en-US" smtClean="0"/>
              <a:t>Click to edit Master title style</a:t>
            </a:r>
            <a:endParaRPr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11" name="Content Placeholder 10"/>
          <p:cNvSpPr>
            <a:spLocks noGrp="1"/>
          </p:cNvSpPr>
          <p:nvPr>
            <p:ph sz="quarter" idx="1"/>
          </p:nvPr>
        </p:nvSpPr>
        <p:spPr>
          <a:xfrm>
            <a:off x="2971800" y="1600200"/>
            <a:ext cx="57150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4"/>
          <p:cNvSpPr>
            <a:spLocks noGrp="1"/>
          </p:cNvSpPr>
          <p:nvPr>
            <p:ph type="dt" sz="half" idx="10"/>
          </p:nvPr>
        </p:nvSpPr>
        <p:spPr/>
        <p:txBody>
          <a:bodyPr/>
          <a:lstStyle>
            <a:lvl1pPr>
              <a:defRPr/>
            </a:lvl1pPr>
          </a:lstStyle>
          <a:p>
            <a:pPr>
              <a:defRPr/>
            </a:pPr>
            <a:fld id="{6917F4BE-47B0-4936-984E-B89DA1D8F5A4}" type="datetimeFigureOut">
              <a:rPr lang="en-US"/>
              <a:pPr>
                <a:defRPr/>
              </a:pPr>
              <a:t>9/26/2017</a:t>
            </a:fld>
            <a:endParaRPr lang="en-US"/>
          </a:p>
        </p:txBody>
      </p:sp>
      <p:sp>
        <p:nvSpPr>
          <p:cNvPr id="8" name="Footer Placeholder 5"/>
          <p:cNvSpPr>
            <a:spLocks noGrp="1"/>
          </p:cNvSpPr>
          <p:nvPr>
            <p:ph type="ftr" sz="quarter" idx="11"/>
          </p:nvPr>
        </p:nvSpPr>
        <p:spPr/>
        <p:txBody>
          <a:bodyPr/>
          <a:lstStyle>
            <a:lvl1pPr>
              <a:defRPr/>
            </a:lvl1pPr>
          </a:lstStyle>
          <a:p>
            <a:pPr>
              <a:defRPr/>
            </a:pPr>
            <a:endParaRPr lang="en-US"/>
          </a:p>
        </p:txBody>
      </p:sp>
      <p:sp>
        <p:nvSpPr>
          <p:cNvPr id="9" name="Slide Number Placeholder 6"/>
          <p:cNvSpPr>
            <a:spLocks noGrp="1"/>
          </p:cNvSpPr>
          <p:nvPr>
            <p:ph type="sldNum" sz="quarter" idx="12"/>
          </p:nvPr>
        </p:nvSpPr>
        <p:spPr/>
        <p:txBody>
          <a:bodyPr/>
          <a:lstStyle>
            <a:lvl1pPr>
              <a:defRPr/>
            </a:lvl1pPr>
          </a:lstStyle>
          <a:p>
            <a:pPr>
              <a:defRPr/>
            </a:pPr>
            <a:fld id="{41065CDC-CE09-49B6-9BE6-01C2B398D818}"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D50D17B2-1DB6-4776-A097-BE41A40DF8B0}" type="slidenum">
              <a:rPr lang="en-US"/>
              <a:pPr>
                <a:defRPr/>
              </a:pPr>
              <a:t>‹#›</a:t>
            </a:fld>
            <a:endParaRPr lang="en-US"/>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a:xfrm flipV="1">
            <a:off x="68263" y="4683125"/>
            <a:ext cx="900747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srgbClr val="FFFFFF"/>
              </a:solidFill>
              <a:ea typeface="ヒラギノ角ゴ ProN W3" charset="-128"/>
            </a:endParaRPr>
          </a:p>
        </p:txBody>
      </p:sp>
      <p:sp>
        <p:nvSpPr>
          <p:cNvPr id="6" name="Rectangle 5"/>
          <p:cNvSpPr/>
          <p:nvPr/>
        </p:nvSpPr>
        <p:spPr>
          <a:xfrm>
            <a:off x="68263" y="4649788"/>
            <a:ext cx="900747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srgbClr val="FFFFFF"/>
              </a:solidFill>
              <a:ea typeface="ヒラギノ角ゴ ProN W3" charset="-128"/>
            </a:endParaRPr>
          </a:p>
        </p:txBody>
      </p:sp>
      <p:sp>
        <p:nvSpPr>
          <p:cNvPr id="7" name="Rectangle 6"/>
          <p:cNvSpPr/>
          <p:nvPr/>
        </p:nvSpPr>
        <p:spPr>
          <a:xfrm>
            <a:off x="68263" y="4773613"/>
            <a:ext cx="9007475" cy="476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srgbClr val="FFFFFF"/>
              </a:solidFill>
              <a:ea typeface="ヒラギノ角ゴ ProN W3" charset="-128"/>
            </a:endParaRPr>
          </a:p>
        </p:txBody>
      </p:sp>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normAutofit/>
          </a:bodyPr>
          <a:lstStyle>
            <a:lvl1pPr marL="0" indent="0">
              <a:buNone/>
              <a:defRPr sz="3200"/>
            </a:lvl1pPr>
          </a:lstStyle>
          <a:p>
            <a:pPr lvl="0"/>
            <a:r>
              <a:rPr lang="en-US" noProof="0" smtClean="0"/>
              <a:t>Click icon to add picture</a:t>
            </a:r>
            <a:endParaRPr lang="en-US" noProof="0" dirty="0"/>
          </a:p>
        </p:txBody>
      </p:sp>
      <p:sp>
        <p:nvSpPr>
          <p:cNvPr id="8" name="Date Placeholder 4"/>
          <p:cNvSpPr>
            <a:spLocks noGrp="1"/>
          </p:cNvSpPr>
          <p:nvPr>
            <p:ph type="dt" sz="half" idx="10"/>
          </p:nvPr>
        </p:nvSpPr>
        <p:spPr/>
        <p:txBody>
          <a:bodyPr/>
          <a:lstStyle>
            <a:lvl1pPr>
              <a:defRPr/>
            </a:lvl1pPr>
          </a:lstStyle>
          <a:p>
            <a:pPr>
              <a:defRPr/>
            </a:pPr>
            <a:fld id="{D5855682-E570-4BDA-9FDE-09B0D0051CEB}" type="datetimeFigureOut">
              <a:rPr lang="en-US"/>
              <a:pPr>
                <a:defRPr/>
              </a:pPr>
              <a:t>9/26/2017</a:t>
            </a:fld>
            <a:endParaRPr lang="en-US"/>
          </a:p>
        </p:txBody>
      </p:sp>
      <p:sp>
        <p:nvSpPr>
          <p:cNvPr id="9" name="Footer Placeholder 5"/>
          <p:cNvSpPr>
            <a:spLocks noGrp="1"/>
          </p:cNvSpPr>
          <p:nvPr>
            <p:ph type="ftr" sz="quarter" idx="11"/>
          </p:nvPr>
        </p:nvSpPr>
        <p:spPr>
          <a:xfrm>
            <a:off x="914400" y="6172200"/>
            <a:ext cx="3886200" cy="457200"/>
          </a:xfrm>
        </p:spPr>
        <p:txBody>
          <a:bodyPr/>
          <a:lstStyle>
            <a:lvl1pPr>
              <a:defRPr/>
            </a:lvl1pPr>
          </a:lstStyle>
          <a:p>
            <a:pPr>
              <a:defRPr/>
            </a:pPr>
            <a:endParaRPr lang="en-US"/>
          </a:p>
        </p:txBody>
      </p:sp>
      <p:sp>
        <p:nvSpPr>
          <p:cNvPr id="10" name="Slide Number Placeholder 6"/>
          <p:cNvSpPr>
            <a:spLocks noGrp="1"/>
          </p:cNvSpPr>
          <p:nvPr>
            <p:ph type="sldNum" sz="quarter" idx="12"/>
          </p:nvPr>
        </p:nvSpPr>
        <p:spPr>
          <a:xfrm>
            <a:off x="146050" y="6208713"/>
            <a:ext cx="457200" cy="457200"/>
          </a:xfrm>
        </p:spPr>
        <p:txBody>
          <a:bodyPr/>
          <a:lstStyle>
            <a:lvl1pPr>
              <a:defRPr/>
            </a:lvl1pPr>
          </a:lstStyle>
          <a:p>
            <a:pPr>
              <a:defRPr/>
            </a:pPr>
            <a:fld id="{501096F9-38A0-46A5-A438-798693B341CC}"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072BE216-B1C0-4C2F-9ECD-4EAC34FDB9DE}" type="datetimeFigureOut">
              <a:rPr lang="en-US"/>
              <a:pPr>
                <a:defRPr/>
              </a:pPr>
              <a:t>9/26/2017</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B225CC69-66B6-44AD-9CBE-C5E4320E766A}"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96FBA8A2-8003-4C70-B142-3EE291A2212C}" type="datetimeFigureOut">
              <a:rPr lang="en-US"/>
              <a:pPr>
                <a:defRPr/>
              </a:pPr>
              <a:t>9/26/2017</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B036D68A-5020-4213-9718-AF8B13C0122B}"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Text Box 3"/>
          <p:cNvSpPr txBox="1">
            <a:spLocks noGrp="1" noChangeArrowheads="1"/>
          </p:cNvSpPr>
          <p:nvPr>
            <p:ph type="sldNum" sz="quarter" idx="10"/>
          </p:nvPr>
        </p:nvSpPr>
        <p:spPr>
          <a:ln/>
        </p:spPr>
        <p:txBody>
          <a:bodyPr/>
          <a:lstStyle>
            <a:lvl1pPr>
              <a:defRPr/>
            </a:lvl1pPr>
          </a:lstStyle>
          <a:p>
            <a:pPr>
              <a:defRPr/>
            </a:pPr>
            <a:fld id="{173770AF-0942-45EB-8323-365E63B2670A}" type="slidenum">
              <a:rPr lang="en-US"/>
              <a:pPr>
                <a:defRPr/>
              </a:pPr>
              <a:t>‹#›</a:t>
            </a:fld>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Box 3"/>
          <p:cNvSpPr txBox="1">
            <a:spLocks noGrp="1" noChangeArrowheads="1"/>
          </p:cNvSpPr>
          <p:nvPr>
            <p:ph type="sldNum" sz="quarter" idx="10"/>
          </p:nvPr>
        </p:nvSpPr>
        <p:spPr>
          <a:ln/>
        </p:spPr>
        <p:txBody>
          <a:bodyPr/>
          <a:lstStyle>
            <a:lvl1pPr>
              <a:defRPr/>
            </a:lvl1pPr>
          </a:lstStyle>
          <a:p>
            <a:pPr>
              <a:defRPr/>
            </a:pPr>
            <a:fld id="{3CF7F51C-C785-484B-9AF1-FE4BA9A100A1}" type="slidenum">
              <a:rPr lang="en-US"/>
              <a:pPr>
                <a:defRPr/>
              </a:pPr>
              <a:t>‹#›</a:t>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ext Box 3"/>
          <p:cNvSpPr txBox="1">
            <a:spLocks noGrp="1" noChangeArrowheads="1"/>
          </p:cNvSpPr>
          <p:nvPr>
            <p:ph type="sldNum" sz="quarter" idx="10"/>
          </p:nvPr>
        </p:nvSpPr>
        <p:spPr>
          <a:ln/>
        </p:spPr>
        <p:txBody>
          <a:bodyPr/>
          <a:lstStyle>
            <a:lvl1pPr>
              <a:defRPr/>
            </a:lvl1pPr>
          </a:lstStyle>
          <a:p>
            <a:pPr>
              <a:defRPr/>
            </a:pPr>
            <a:fld id="{8D6FCB80-2A62-4707-8DD0-60D988136C6C}" type="slidenum">
              <a:rPr lang="en-US"/>
              <a:pPr>
                <a:defRPr/>
              </a:pPr>
              <a:t>‹#›</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Box 3"/>
          <p:cNvSpPr txBox="1">
            <a:spLocks noGrp="1" noChangeArrowheads="1"/>
          </p:cNvSpPr>
          <p:nvPr>
            <p:ph type="sldNum" sz="quarter" idx="10"/>
          </p:nvPr>
        </p:nvSpPr>
        <p:spPr>
          <a:ln/>
        </p:spPr>
        <p:txBody>
          <a:bodyPr/>
          <a:lstStyle>
            <a:lvl1pPr>
              <a:defRPr/>
            </a:lvl1pPr>
          </a:lstStyle>
          <a:p>
            <a:pPr>
              <a:defRPr/>
            </a:pPr>
            <a:fld id="{DD50127D-5D37-480D-8C41-0E14CB9DB773}" type="slidenum">
              <a:rPr lang="en-US"/>
              <a:pPr>
                <a:defRPr/>
              </a:pPr>
              <a:t>‹#›</a:t>
            </a:fld>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3"/>
          <p:cNvSpPr txBox="1">
            <a:spLocks noGrp="1" noChangeArrowheads="1"/>
          </p:cNvSpPr>
          <p:nvPr>
            <p:ph type="sldNum" sz="quarter" idx="10"/>
          </p:nvPr>
        </p:nvSpPr>
        <p:spPr>
          <a:ln/>
        </p:spPr>
        <p:txBody>
          <a:bodyPr/>
          <a:lstStyle>
            <a:lvl1pPr>
              <a:defRPr/>
            </a:lvl1pPr>
          </a:lstStyle>
          <a:p>
            <a:pPr>
              <a:defRPr/>
            </a:pPr>
            <a:fld id="{E7401B42-EFA9-488F-90C3-AE44FB4F34C0}" type="slidenum">
              <a:rPr lang="en-US"/>
              <a:pPr>
                <a:defRPr/>
              </a:pPr>
              <a:t>‹#›</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pPr>
              <a:defRPr/>
            </a:pPr>
            <a:fld id="{541D36F1-E5BD-44F8-8A2A-62FEFDF65E74}" type="slidenum">
              <a:rPr lang="en-US"/>
              <a:pPr>
                <a:defRPr/>
              </a:pPr>
              <a:t>‹#›</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Book Antiqua" charset="0"/>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pPr>
              <a:defRPr/>
            </a:pPr>
            <a:fld id="{A2C93D26-B55C-4734-8357-F2744576C210}" type="slidenum">
              <a:rPr lang="en-US"/>
              <a:pPr>
                <a:defRPr/>
              </a:pPr>
              <a:t>‹#›</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bwMode="auto">
          <a:xfrm>
            <a:off x="457200" y="90488"/>
            <a:ext cx="8229600" cy="1509712"/>
          </a:xfrm>
          <a:prstGeom prst="rect">
            <a:avLst/>
          </a:prstGeom>
          <a:noFill/>
          <a:ln w="12700">
            <a:noFill/>
            <a:miter lim="800000"/>
            <a:headEnd/>
            <a:tailEnd/>
          </a:ln>
        </p:spPr>
        <p:txBody>
          <a:bodyPr vert="horz" wrap="square" lIns="50800" tIns="50800" rIns="91440" bIns="50800" numCol="1" anchor="ctr" anchorCtr="0" compatLnSpc="1">
            <a:prstTxWarp prst="textNoShape">
              <a:avLst/>
            </a:prstTxWarp>
          </a:bodyPr>
          <a:lstStyle/>
          <a:p>
            <a:pPr lvl="0"/>
            <a:r>
              <a:rPr lang="en-US" smtClean="0">
                <a:sym typeface="Lucida Sans" pitchFamily="34" charset="0"/>
              </a:rPr>
              <a:t>Click to edit Master title style</a:t>
            </a:r>
          </a:p>
        </p:txBody>
      </p:sp>
      <p:sp>
        <p:nvSpPr>
          <p:cNvPr id="2051" name="Rectangle 2"/>
          <p:cNvSpPr>
            <a:spLocks noGrp="1" noChangeArrowheads="1"/>
          </p:cNvSpPr>
          <p:nvPr>
            <p:ph type="body" idx="1"/>
          </p:nvPr>
        </p:nvSpPr>
        <p:spPr bwMode="auto">
          <a:xfrm>
            <a:off x="457200" y="1600200"/>
            <a:ext cx="8229600" cy="5257800"/>
          </a:xfrm>
          <a:prstGeom prst="rect">
            <a:avLst/>
          </a:prstGeom>
          <a:noFill/>
          <a:ln w="12700">
            <a:noFill/>
            <a:miter lim="800000"/>
            <a:headEnd/>
            <a:tailEnd/>
          </a:ln>
        </p:spPr>
        <p:txBody>
          <a:bodyPr vert="horz" wrap="square" lIns="50800" tIns="50800" rIns="91440" bIns="50800" numCol="1" anchor="t" anchorCtr="0" compatLnSpc="1">
            <a:prstTxWarp prst="textNoShape">
              <a:avLst/>
            </a:prstTxWarp>
          </a:bodyPr>
          <a:lstStyle/>
          <a:p>
            <a:pPr lvl="0"/>
            <a:r>
              <a:rPr lang="en-US" smtClean="0">
                <a:sym typeface="Book Antiqua" pitchFamily="18" charset="0"/>
              </a:rPr>
              <a:t>Click to edit Master text styles</a:t>
            </a:r>
          </a:p>
          <a:p>
            <a:pPr lvl="1"/>
            <a:r>
              <a:rPr lang="en-US" smtClean="0">
                <a:sym typeface="Book Antiqua" pitchFamily="18" charset="0"/>
              </a:rPr>
              <a:t>Second level</a:t>
            </a:r>
          </a:p>
          <a:p>
            <a:pPr lvl="2"/>
            <a:r>
              <a:rPr lang="en-US" smtClean="0">
                <a:sym typeface="Book Antiqua" pitchFamily="18" charset="0"/>
              </a:rPr>
              <a:t>Third level</a:t>
            </a:r>
          </a:p>
          <a:p>
            <a:pPr lvl="3"/>
            <a:r>
              <a:rPr lang="en-US" smtClean="0">
                <a:sym typeface="Book Antiqua" pitchFamily="18" charset="0"/>
              </a:rPr>
              <a:t>Fourth level</a:t>
            </a:r>
          </a:p>
          <a:p>
            <a:pPr lvl="4"/>
            <a:r>
              <a:rPr lang="en-US" smtClean="0">
                <a:sym typeface="Book Antiqua" pitchFamily="18" charset="0"/>
              </a:rPr>
              <a:t>Fifth level</a:t>
            </a:r>
          </a:p>
        </p:txBody>
      </p:sp>
      <p:sp>
        <p:nvSpPr>
          <p:cNvPr id="2" name="Text Box 3"/>
          <p:cNvSpPr txBox="1">
            <a:spLocks noGrp="1" noChangeArrowheads="1"/>
          </p:cNvSpPr>
          <p:nvPr>
            <p:ph type="sldNum" sz="quarter" idx="4"/>
          </p:nvPr>
        </p:nvSpPr>
        <p:spPr bwMode="auto">
          <a:xfrm>
            <a:off x="8223250" y="6604000"/>
            <a:ext cx="165100" cy="177800"/>
          </a:xfrm>
          <a:prstGeom prst="rect">
            <a:avLst/>
          </a:prstGeom>
          <a:noFill/>
          <a:ln w="12700">
            <a:noFill/>
            <a:miter lim="800000"/>
            <a:headEnd/>
            <a:tailEnd/>
          </a:ln>
          <a:effectLst/>
        </p:spPr>
        <p:txBody>
          <a:bodyPr vert="horz" wrap="none" lIns="91440" tIns="45720" rIns="91440" bIns="45720" numCol="1" anchor="b" anchorCtr="0" compatLnSpc="1">
            <a:prstTxWarp prst="textNoShape">
              <a:avLst/>
            </a:prstTxWarp>
          </a:bodyPr>
          <a:lstStyle>
            <a:lvl1pPr algn="ctr">
              <a:defRPr sz="1200">
                <a:solidFill>
                  <a:srgbClr val="BCBCBC"/>
                </a:solidFill>
                <a:latin typeface="Book Antiqua" pitchFamily="18" charset="0"/>
                <a:sym typeface="Book Antiqua" pitchFamily="18" charset="0"/>
              </a:defRPr>
            </a:lvl1pPr>
          </a:lstStyle>
          <a:p>
            <a:pPr>
              <a:defRPr/>
            </a:pPr>
            <a:fld id="{03BA1F42-7EE6-4ECE-A700-C894D45CFD69}"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4416" r:id="rId1"/>
    <p:sldLayoutId id="2147484417" r:id="rId2"/>
    <p:sldLayoutId id="2147484418" r:id="rId3"/>
    <p:sldLayoutId id="2147484419" r:id="rId4"/>
    <p:sldLayoutId id="2147484420" r:id="rId5"/>
    <p:sldLayoutId id="2147484421" r:id="rId6"/>
    <p:sldLayoutId id="2147484422" r:id="rId7"/>
    <p:sldLayoutId id="2147484423" r:id="rId8"/>
    <p:sldLayoutId id="2147484424" r:id="rId9"/>
    <p:sldLayoutId id="2147484425" r:id="rId10"/>
    <p:sldLayoutId id="2147484426" r:id="rId11"/>
  </p:sldLayoutIdLst>
  <p:transition/>
  <p:hf hdr="0" ftr="0" dt="0"/>
  <p:txStyles>
    <p:titleStyle>
      <a:lvl1pPr marL="39688" indent="-39688" algn="ctr" rtl="0" eaLnBrk="0" fontAlgn="base" hangingPunct="0">
        <a:spcBef>
          <a:spcPct val="0"/>
        </a:spcBef>
        <a:spcAft>
          <a:spcPct val="0"/>
        </a:spcAft>
        <a:defRPr sz="4100" b="1">
          <a:solidFill>
            <a:schemeClr val="tx1"/>
          </a:solidFill>
          <a:latin typeface="+mj-lt"/>
          <a:ea typeface="+mj-ea"/>
          <a:cs typeface="+mj-cs"/>
          <a:sym typeface="Lucida Sans" pitchFamily="34" charset="0"/>
        </a:defRPr>
      </a:lvl1pPr>
      <a:lvl2pPr marL="39688" indent="-39688" algn="ctr" rtl="0" eaLnBrk="0" fontAlgn="base" hangingPunct="0">
        <a:spcBef>
          <a:spcPct val="0"/>
        </a:spcBef>
        <a:spcAft>
          <a:spcPct val="0"/>
        </a:spcAft>
        <a:defRPr sz="4100" b="1">
          <a:solidFill>
            <a:schemeClr val="tx1"/>
          </a:solidFill>
          <a:latin typeface="Lucida Sans" charset="0"/>
          <a:ea typeface="ヒラギノ角ゴ ProN W6" charset="0"/>
          <a:cs typeface="ヒラギノ角ゴ ProN W6" charset="0"/>
          <a:sym typeface="Lucida Sans" pitchFamily="34" charset="0"/>
        </a:defRPr>
      </a:lvl2pPr>
      <a:lvl3pPr marL="39688" indent="-39688" algn="ctr" rtl="0" eaLnBrk="0" fontAlgn="base" hangingPunct="0">
        <a:spcBef>
          <a:spcPct val="0"/>
        </a:spcBef>
        <a:spcAft>
          <a:spcPct val="0"/>
        </a:spcAft>
        <a:defRPr sz="4100" b="1">
          <a:solidFill>
            <a:schemeClr val="tx1"/>
          </a:solidFill>
          <a:latin typeface="Lucida Sans" charset="0"/>
          <a:ea typeface="ヒラギノ角ゴ ProN W6" charset="0"/>
          <a:cs typeface="ヒラギノ角ゴ ProN W6" charset="0"/>
          <a:sym typeface="Lucida Sans" pitchFamily="34" charset="0"/>
        </a:defRPr>
      </a:lvl3pPr>
      <a:lvl4pPr marL="39688" indent="-39688" algn="ctr" rtl="0" eaLnBrk="0" fontAlgn="base" hangingPunct="0">
        <a:spcBef>
          <a:spcPct val="0"/>
        </a:spcBef>
        <a:spcAft>
          <a:spcPct val="0"/>
        </a:spcAft>
        <a:defRPr sz="4100" b="1">
          <a:solidFill>
            <a:schemeClr val="tx1"/>
          </a:solidFill>
          <a:latin typeface="Lucida Sans" charset="0"/>
          <a:ea typeface="ヒラギノ角ゴ ProN W6" charset="0"/>
          <a:cs typeface="ヒラギノ角ゴ ProN W6" charset="0"/>
          <a:sym typeface="Lucida Sans" pitchFamily="34" charset="0"/>
        </a:defRPr>
      </a:lvl4pPr>
      <a:lvl5pPr marL="39688" indent="-39688" algn="ctr" rtl="0" eaLnBrk="0" fontAlgn="base" hangingPunct="0">
        <a:spcBef>
          <a:spcPct val="0"/>
        </a:spcBef>
        <a:spcAft>
          <a:spcPct val="0"/>
        </a:spcAft>
        <a:defRPr sz="4100" b="1">
          <a:solidFill>
            <a:schemeClr val="tx1"/>
          </a:solidFill>
          <a:latin typeface="Lucida Sans" charset="0"/>
          <a:ea typeface="ヒラギノ角ゴ ProN W6" charset="0"/>
          <a:cs typeface="ヒラギノ角ゴ ProN W6" charset="0"/>
          <a:sym typeface="Lucida Sans" pitchFamily="34" charset="0"/>
        </a:defRPr>
      </a:lvl5pPr>
      <a:lvl6pPr marL="496888" algn="ctr" rtl="0" fontAlgn="base">
        <a:spcBef>
          <a:spcPct val="0"/>
        </a:spcBef>
        <a:spcAft>
          <a:spcPct val="0"/>
        </a:spcAft>
        <a:defRPr sz="4100" b="1">
          <a:solidFill>
            <a:schemeClr val="tx1"/>
          </a:solidFill>
          <a:latin typeface="Lucida Sans" charset="0"/>
          <a:ea typeface="ヒラギノ角ゴ ProN W6" charset="0"/>
          <a:cs typeface="ヒラギノ角ゴ ProN W6" charset="0"/>
          <a:sym typeface="Lucida Sans" charset="0"/>
        </a:defRPr>
      </a:lvl6pPr>
      <a:lvl7pPr marL="954088" algn="ctr" rtl="0" fontAlgn="base">
        <a:spcBef>
          <a:spcPct val="0"/>
        </a:spcBef>
        <a:spcAft>
          <a:spcPct val="0"/>
        </a:spcAft>
        <a:defRPr sz="4100" b="1">
          <a:solidFill>
            <a:schemeClr val="tx1"/>
          </a:solidFill>
          <a:latin typeface="Lucida Sans" charset="0"/>
          <a:ea typeface="ヒラギノ角ゴ ProN W6" charset="0"/>
          <a:cs typeface="ヒラギノ角ゴ ProN W6" charset="0"/>
          <a:sym typeface="Lucida Sans" charset="0"/>
        </a:defRPr>
      </a:lvl7pPr>
      <a:lvl8pPr marL="1411288" algn="ctr" rtl="0" fontAlgn="base">
        <a:spcBef>
          <a:spcPct val="0"/>
        </a:spcBef>
        <a:spcAft>
          <a:spcPct val="0"/>
        </a:spcAft>
        <a:defRPr sz="4100" b="1">
          <a:solidFill>
            <a:schemeClr val="tx1"/>
          </a:solidFill>
          <a:latin typeface="Lucida Sans" charset="0"/>
          <a:ea typeface="ヒラギノ角ゴ ProN W6" charset="0"/>
          <a:cs typeface="ヒラギノ角ゴ ProN W6" charset="0"/>
          <a:sym typeface="Lucida Sans" charset="0"/>
        </a:defRPr>
      </a:lvl8pPr>
      <a:lvl9pPr marL="1868488" algn="ctr" rtl="0" fontAlgn="base">
        <a:spcBef>
          <a:spcPct val="0"/>
        </a:spcBef>
        <a:spcAft>
          <a:spcPct val="0"/>
        </a:spcAft>
        <a:defRPr sz="4100" b="1">
          <a:solidFill>
            <a:schemeClr val="tx1"/>
          </a:solidFill>
          <a:latin typeface="Lucida Sans" charset="0"/>
          <a:ea typeface="ヒラギノ角ゴ ProN W6" charset="0"/>
          <a:cs typeface="ヒラギノ角ゴ ProN W6" charset="0"/>
          <a:sym typeface="Lucida Sans" charset="0"/>
        </a:defRPr>
      </a:lvl9pPr>
    </p:titleStyle>
    <p:bodyStyle>
      <a:lvl1pPr marL="536575" indent="-411163" algn="l" rtl="0" eaLnBrk="0" fontAlgn="base" hangingPunct="0">
        <a:spcBef>
          <a:spcPts val="700"/>
        </a:spcBef>
        <a:spcAft>
          <a:spcPct val="0"/>
        </a:spcAft>
        <a:buClr>
          <a:srgbClr val="F9F9F9"/>
        </a:buClr>
        <a:buSzPct val="64000"/>
        <a:buFont typeface="Wingdings 2" pitchFamily="18" charset="2"/>
        <a:buChar char="¨"/>
        <a:defRPr sz="2800">
          <a:solidFill>
            <a:schemeClr val="tx1"/>
          </a:solidFill>
          <a:latin typeface="+mn-lt"/>
          <a:ea typeface="+mn-ea"/>
          <a:cs typeface="+mn-cs"/>
          <a:sym typeface="Book Antiqua" pitchFamily="18" charset="0"/>
        </a:defRPr>
      </a:lvl1pPr>
      <a:lvl2pPr marL="857250" indent="-282575" algn="l" rtl="0" eaLnBrk="0" fontAlgn="base" hangingPunct="0">
        <a:spcBef>
          <a:spcPts val="600"/>
        </a:spcBef>
        <a:spcAft>
          <a:spcPct val="0"/>
        </a:spcAft>
        <a:buClr>
          <a:srgbClr val="FFFFFF"/>
        </a:buClr>
        <a:buSzPct val="80000"/>
        <a:buFont typeface="Wingdings 2" pitchFamily="18" charset="2"/>
        <a:buChar char="¡"/>
        <a:defRPr sz="2400">
          <a:solidFill>
            <a:schemeClr val="tx1"/>
          </a:solidFill>
          <a:latin typeface="+mn-lt"/>
          <a:ea typeface="+mn-ea"/>
          <a:cs typeface="+mn-cs"/>
          <a:sym typeface="Book Antiqua" pitchFamily="18" charset="0"/>
        </a:defRPr>
      </a:lvl2pPr>
      <a:lvl3pPr marL="1122363" indent="-228600" algn="l" rtl="0" eaLnBrk="0" fontAlgn="base" hangingPunct="0">
        <a:spcBef>
          <a:spcPts val="500"/>
        </a:spcBef>
        <a:spcAft>
          <a:spcPct val="0"/>
        </a:spcAft>
        <a:buClr>
          <a:srgbClr val="FFFFFF"/>
        </a:buClr>
        <a:buSzPct val="94000"/>
        <a:buFont typeface="Wingdings" pitchFamily="2" charset="2"/>
        <a:buChar char="ú"/>
        <a:defRPr sz="2200">
          <a:solidFill>
            <a:schemeClr val="tx1"/>
          </a:solidFill>
          <a:latin typeface="+mn-lt"/>
          <a:ea typeface="+mn-ea"/>
          <a:cs typeface="+mn-cs"/>
          <a:sym typeface="Book Antiqua" pitchFamily="18" charset="0"/>
        </a:defRPr>
      </a:lvl3pPr>
      <a:lvl4pPr marL="1341438" indent="-182563" algn="l" rtl="0" eaLnBrk="0" fontAlgn="base" hangingPunct="0">
        <a:spcBef>
          <a:spcPts val="500"/>
        </a:spcBef>
        <a:spcAft>
          <a:spcPct val="0"/>
        </a:spcAft>
        <a:buClr>
          <a:srgbClr val="FFFFFF"/>
        </a:buClr>
        <a:buSzPct val="100000"/>
        <a:buFont typeface="Wingdings 3" pitchFamily="18" charset="2"/>
        <a:buChar char="­"/>
        <a:defRPr sz="2000">
          <a:solidFill>
            <a:schemeClr val="tx1"/>
          </a:solidFill>
          <a:latin typeface="+mn-lt"/>
          <a:ea typeface="+mn-ea"/>
          <a:cs typeface="+mn-cs"/>
          <a:sym typeface="Book Antiqua" pitchFamily="18" charset="0"/>
        </a:defRPr>
      </a:lvl4pPr>
      <a:lvl5pPr marL="1533525" indent="-182563" algn="l" rtl="0" eaLnBrk="0" fontAlgn="base" hangingPunct="0">
        <a:spcBef>
          <a:spcPts val="500"/>
        </a:spcBef>
        <a:spcAft>
          <a:spcPct val="0"/>
        </a:spcAft>
        <a:buClr>
          <a:srgbClr val="FFFFFF"/>
        </a:buClr>
        <a:buSzPct val="100000"/>
        <a:buFont typeface="Wingdings 2" pitchFamily="18" charset="2"/>
        <a:buChar char=" "/>
        <a:defRPr sz="2000">
          <a:solidFill>
            <a:schemeClr val="tx1"/>
          </a:solidFill>
          <a:latin typeface="+mn-lt"/>
          <a:ea typeface="+mn-ea"/>
          <a:cs typeface="+mn-cs"/>
          <a:sym typeface="Book Antiqua" pitchFamily="18" charset="0"/>
        </a:defRPr>
      </a:lvl5pPr>
      <a:lvl6pPr marL="1990725" indent="-182563" algn="l" rtl="0" fontAlgn="base">
        <a:spcBef>
          <a:spcPts val="500"/>
        </a:spcBef>
        <a:spcAft>
          <a:spcPct val="0"/>
        </a:spcAft>
        <a:buClr>
          <a:srgbClr val="FFFFFF"/>
        </a:buClr>
        <a:buSzPct val="100000"/>
        <a:buFont typeface="Wingdings 2" charset="2"/>
        <a:buChar char=" "/>
        <a:defRPr sz="2000">
          <a:solidFill>
            <a:schemeClr val="tx1"/>
          </a:solidFill>
          <a:latin typeface="+mn-lt"/>
          <a:ea typeface="+mn-ea"/>
          <a:cs typeface="+mn-cs"/>
          <a:sym typeface="Book Antiqua" charset="0"/>
        </a:defRPr>
      </a:lvl6pPr>
      <a:lvl7pPr marL="2447925" indent="-182563" algn="l" rtl="0" fontAlgn="base">
        <a:spcBef>
          <a:spcPts val="500"/>
        </a:spcBef>
        <a:spcAft>
          <a:spcPct val="0"/>
        </a:spcAft>
        <a:buClr>
          <a:srgbClr val="FFFFFF"/>
        </a:buClr>
        <a:buSzPct val="100000"/>
        <a:buFont typeface="Wingdings 2" charset="2"/>
        <a:buChar char=" "/>
        <a:defRPr sz="2000">
          <a:solidFill>
            <a:schemeClr val="tx1"/>
          </a:solidFill>
          <a:latin typeface="+mn-lt"/>
          <a:ea typeface="+mn-ea"/>
          <a:cs typeface="+mn-cs"/>
          <a:sym typeface="Book Antiqua" charset="0"/>
        </a:defRPr>
      </a:lvl7pPr>
      <a:lvl8pPr marL="2905125" indent="-182563" algn="l" rtl="0" fontAlgn="base">
        <a:spcBef>
          <a:spcPts val="500"/>
        </a:spcBef>
        <a:spcAft>
          <a:spcPct val="0"/>
        </a:spcAft>
        <a:buClr>
          <a:srgbClr val="FFFFFF"/>
        </a:buClr>
        <a:buSzPct val="100000"/>
        <a:buFont typeface="Wingdings 2" charset="2"/>
        <a:buChar char=" "/>
        <a:defRPr sz="2000">
          <a:solidFill>
            <a:schemeClr val="tx1"/>
          </a:solidFill>
          <a:latin typeface="+mn-lt"/>
          <a:ea typeface="+mn-ea"/>
          <a:cs typeface="+mn-cs"/>
          <a:sym typeface="Book Antiqua" charset="0"/>
        </a:defRPr>
      </a:lvl8pPr>
      <a:lvl9pPr marL="3362325" indent="-182563" algn="l" rtl="0" fontAlgn="base">
        <a:spcBef>
          <a:spcPts val="500"/>
        </a:spcBef>
        <a:spcAft>
          <a:spcPct val="0"/>
        </a:spcAft>
        <a:buClr>
          <a:srgbClr val="FFFFFF"/>
        </a:buClr>
        <a:buSzPct val="100000"/>
        <a:buFont typeface="Wingdings 2" charset="2"/>
        <a:buChar char=" "/>
        <a:defRPr sz="2000">
          <a:solidFill>
            <a:schemeClr val="tx1"/>
          </a:solidFill>
          <a:latin typeface="+mn-lt"/>
          <a:ea typeface="+mn-ea"/>
          <a:cs typeface="+mn-cs"/>
          <a:sym typeface="Book Antiqua"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ヒラギノ角ゴ ProN W3" charset="-128"/>
            </a:endParaRPr>
          </a:p>
        </p:txBody>
      </p:sp>
      <p:sp useBgFill="1">
        <p:nvSpPr>
          <p:cNvPr id="8" name="Rounded Rectangle 7"/>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defRPr/>
            </a:pPr>
            <a:endParaRPr lang="en-US">
              <a:solidFill>
                <a:srgbClr val="FFFFFF"/>
              </a:solidFill>
              <a:ea typeface="ヒラギノ角ゴ ProN W3" charset="-128"/>
            </a:endParaRPr>
          </a:p>
        </p:txBody>
      </p:sp>
      <p:sp>
        <p:nvSpPr>
          <p:cNvPr id="3076" name="Title Placeholder 21"/>
          <p:cNvSpPr>
            <a:spLocks noGrp="1"/>
          </p:cNvSpPr>
          <p:nvPr>
            <p:ph type="title"/>
          </p:nvPr>
        </p:nvSpPr>
        <p:spPr bwMode="auto">
          <a:xfrm>
            <a:off x="914400" y="274638"/>
            <a:ext cx="7772400" cy="1143000"/>
          </a:xfrm>
          <a:prstGeom prst="rect">
            <a:avLst/>
          </a:prstGeom>
          <a:noFill/>
          <a:ln w="9525">
            <a:noFill/>
            <a:miter lim="800000"/>
            <a:headEnd/>
            <a:tailEnd/>
          </a:ln>
        </p:spPr>
        <p:txBody>
          <a:bodyPr vert="horz" wrap="square" lIns="91440" tIns="45720" rIns="91440" bIns="91440" numCol="1" anchor="b" anchorCtr="0" compatLnSpc="1">
            <a:prstTxWarp prst="textNoShape">
              <a:avLst/>
            </a:prstTxWarp>
          </a:bodyPr>
          <a:lstStyle/>
          <a:p>
            <a:pPr lvl="0"/>
            <a:r>
              <a:rPr lang="en-US" smtClean="0"/>
              <a:t>Click to edit Master title style</a:t>
            </a:r>
          </a:p>
        </p:txBody>
      </p:sp>
      <p:sp>
        <p:nvSpPr>
          <p:cNvPr id="3077" name="Text Placeholder 12"/>
          <p:cNvSpPr>
            <a:spLocks noGrp="1"/>
          </p:cNvSpPr>
          <p:nvPr>
            <p:ph type="body" idx="1"/>
          </p:nvPr>
        </p:nvSpPr>
        <p:spPr bwMode="auto">
          <a:xfrm>
            <a:off x="914400" y="1447800"/>
            <a:ext cx="77724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6172200" y="6191250"/>
            <a:ext cx="2476500" cy="476250"/>
          </a:xfrm>
          <a:prstGeom prst="rect">
            <a:avLst/>
          </a:prstGeom>
        </p:spPr>
        <p:txBody>
          <a:bodyPr vert="horz" wrap="square" lIns="91440" tIns="45720" rIns="91440" bIns="45720" numCol="1" anchor="ctr" anchorCtr="0" compatLnSpc="1">
            <a:prstTxWarp prst="textNoShape">
              <a:avLst/>
            </a:prstTxWarp>
          </a:bodyPr>
          <a:lstStyle>
            <a:lvl1pPr algn="r">
              <a:defRPr sz="1400">
                <a:solidFill>
                  <a:schemeClr val="tx2"/>
                </a:solidFill>
              </a:defRPr>
            </a:lvl1pPr>
          </a:lstStyle>
          <a:p>
            <a:pPr>
              <a:defRPr/>
            </a:pPr>
            <a:fld id="{3A22F212-B67A-45D5-8616-B243B1A2251E}" type="datetimeFigureOut">
              <a:rPr lang="en-US"/>
              <a:pPr>
                <a:defRPr/>
              </a:pPr>
              <a:t>9/26/2017</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vert="horz" wrap="square" lIns="91440" tIns="45720" rIns="91440" bIns="45720" numCol="1" anchor="ctr" anchorCtr="0" compatLnSpc="1">
            <a:prstTxWarp prst="textNoShape">
              <a:avLst/>
            </a:prstTxWarp>
          </a:bodyPr>
          <a:lstStyle>
            <a:lvl1pPr>
              <a:defRPr sz="1400">
                <a:solidFill>
                  <a:schemeClr val="tx2"/>
                </a:solidFill>
              </a:defRPr>
            </a:lvl1pPr>
          </a:lstStyle>
          <a:p>
            <a:pPr>
              <a:defRPr/>
            </a:pPr>
            <a:endParaRPr lang="en-US"/>
          </a:p>
        </p:txBody>
      </p:sp>
      <p:sp>
        <p:nvSpPr>
          <p:cNvPr id="23" name="Slide Number Placeholder 22"/>
          <p:cNvSpPr>
            <a:spLocks noGrp="1"/>
          </p:cNvSpPr>
          <p:nvPr>
            <p:ph type="sldNum" sz="quarter" idx="4"/>
          </p:nvPr>
        </p:nvSpPr>
        <p:spPr>
          <a:xfrm>
            <a:off x="146050" y="6210300"/>
            <a:ext cx="457200" cy="457200"/>
          </a:xfrm>
          <a:prstGeom prst="ellipse">
            <a:avLst/>
          </a:prstGeom>
          <a:solidFill>
            <a:schemeClr val="accent1"/>
          </a:solidFill>
        </p:spPr>
        <p:txBody>
          <a:bodyPr vert="horz" wrap="none" lIns="0" tIns="0" rIns="0" bIns="0" numCol="1" anchor="ctr" anchorCtr="1" compatLnSpc="1">
            <a:prstTxWarp prst="textNoShape">
              <a:avLst/>
            </a:prstTxWarp>
            <a:noAutofit/>
          </a:bodyPr>
          <a:lstStyle>
            <a:lvl1pPr algn="ctr">
              <a:defRPr sz="1400">
                <a:latin typeface="Franklin Gothic Book" pitchFamily="34" charset="0"/>
              </a:defRPr>
            </a:lvl1pPr>
          </a:lstStyle>
          <a:p>
            <a:pPr>
              <a:defRPr/>
            </a:pPr>
            <a:fld id="{A80A2A0B-70ED-4E02-ABF2-797CFD32464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434" r:id="rId1"/>
    <p:sldLayoutId id="2147484427" r:id="rId2"/>
    <p:sldLayoutId id="2147484435" r:id="rId3"/>
    <p:sldLayoutId id="2147484428" r:id="rId4"/>
    <p:sldLayoutId id="2147484429" r:id="rId5"/>
    <p:sldLayoutId id="2147484430" r:id="rId6"/>
    <p:sldLayoutId id="2147484431" r:id="rId7"/>
    <p:sldLayoutId id="2147484436" r:id="rId8"/>
    <p:sldLayoutId id="2147484437" r:id="rId9"/>
    <p:sldLayoutId id="2147484432" r:id="rId10"/>
    <p:sldLayoutId id="2147484433" r:id="rId11"/>
  </p:sldLayoutIdLst>
  <p:hf hdr="0" ftr="0" dt="0"/>
  <p:txStyles>
    <p:titleStyle>
      <a:lvl1pPr algn="l" rtl="0" eaLnBrk="0" fontAlgn="base" hangingPunct="0">
        <a:spcBef>
          <a:spcPct val="0"/>
        </a:spcBef>
        <a:spcAft>
          <a:spcPct val="0"/>
        </a:spcAft>
        <a:defRPr sz="4000" kern="1200">
          <a:solidFill>
            <a:schemeClr val="tx2"/>
          </a:solidFill>
          <a:latin typeface="+mj-lt"/>
          <a:ea typeface="MS PGothic" pitchFamily="34" charset="-128"/>
          <a:cs typeface="ＭＳ Ｐゴシック" charset="0"/>
        </a:defRPr>
      </a:lvl1pPr>
      <a:lvl2pPr algn="l" rtl="0" eaLnBrk="0" fontAlgn="base" hangingPunct="0">
        <a:spcBef>
          <a:spcPct val="0"/>
        </a:spcBef>
        <a:spcAft>
          <a:spcPct val="0"/>
        </a:spcAft>
        <a:defRPr sz="4000">
          <a:solidFill>
            <a:schemeClr val="tx2"/>
          </a:solidFill>
          <a:latin typeface="Franklin Gothic Book" pitchFamily="34" charset="0"/>
          <a:ea typeface="MS PGothic" pitchFamily="34" charset="-128"/>
          <a:cs typeface="ＭＳ Ｐゴシック" charset="0"/>
        </a:defRPr>
      </a:lvl2pPr>
      <a:lvl3pPr algn="l" rtl="0" eaLnBrk="0" fontAlgn="base" hangingPunct="0">
        <a:spcBef>
          <a:spcPct val="0"/>
        </a:spcBef>
        <a:spcAft>
          <a:spcPct val="0"/>
        </a:spcAft>
        <a:defRPr sz="4000">
          <a:solidFill>
            <a:schemeClr val="tx2"/>
          </a:solidFill>
          <a:latin typeface="Franklin Gothic Book" pitchFamily="34" charset="0"/>
          <a:ea typeface="MS PGothic" pitchFamily="34" charset="-128"/>
          <a:cs typeface="ＭＳ Ｐゴシック" charset="0"/>
        </a:defRPr>
      </a:lvl3pPr>
      <a:lvl4pPr algn="l" rtl="0" eaLnBrk="0" fontAlgn="base" hangingPunct="0">
        <a:spcBef>
          <a:spcPct val="0"/>
        </a:spcBef>
        <a:spcAft>
          <a:spcPct val="0"/>
        </a:spcAft>
        <a:defRPr sz="4000">
          <a:solidFill>
            <a:schemeClr val="tx2"/>
          </a:solidFill>
          <a:latin typeface="Franklin Gothic Book" pitchFamily="34" charset="0"/>
          <a:ea typeface="MS PGothic" pitchFamily="34" charset="-128"/>
          <a:cs typeface="ＭＳ Ｐゴシック" charset="0"/>
        </a:defRPr>
      </a:lvl4pPr>
      <a:lvl5pPr algn="l" rtl="0" eaLnBrk="0" fontAlgn="base" hangingPunct="0">
        <a:spcBef>
          <a:spcPct val="0"/>
        </a:spcBef>
        <a:spcAft>
          <a:spcPct val="0"/>
        </a:spcAft>
        <a:defRPr sz="4000">
          <a:solidFill>
            <a:schemeClr val="tx2"/>
          </a:solidFill>
          <a:latin typeface="Franklin Gothic Book" pitchFamily="34" charset="0"/>
          <a:ea typeface="MS PGothic" pitchFamily="34" charset="-128"/>
          <a:cs typeface="ＭＳ Ｐゴシック" charset="0"/>
        </a:defRPr>
      </a:lvl5pPr>
      <a:lvl6pPr marL="457200" algn="l" rtl="0" fontAlgn="base">
        <a:spcBef>
          <a:spcPct val="0"/>
        </a:spcBef>
        <a:spcAft>
          <a:spcPct val="0"/>
        </a:spcAft>
        <a:defRPr sz="4000">
          <a:solidFill>
            <a:schemeClr val="tx2"/>
          </a:solidFill>
          <a:latin typeface="Franklin Gothic Book" pitchFamily="34" charset="0"/>
        </a:defRPr>
      </a:lvl6pPr>
      <a:lvl7pPr marL="914400" algn="l" rtl="0" fontAlgn="base">
        <a:spcBef>
          <a:spcPct val="0"/>
        </a:spcBef>
        <a:spcAft>
          <a:spcPct val="0"/>
        </a:spcAft>
        <a:defRPr sz="4000">
          <a:solidFill>
            <a:schemeClr val="tx2"/>
          </a:solidFill>
          <a:latin typeface="Franklin Gothic Book" pitchFamily="34" charset="0"/>
        </a:defRPr>
      </a:lvl7pPr>
      <a:lvl8pPr marL="1371600" algn="l" rtl="0" fontAlgn="base">
        <a:spcBef>
          <a:spcPct val="0"/>
        </a:spcBef>
        <a:spcAft>
          <a:spcPct val="0"/>
        </a:spcAft>
        <a:defRPr sz="4000">
          <a:solidFill>
            <a:schemeClr val="tx2"/>
          </a:solidFill>
          <a:latin typeface="Franklin Gothic Book" pitchFamily="34" charset="0"/>
        </a:defRPr>
      </a:lvl8pPr>
      <a:lvl9pPr marL="1828800" algn="l" rtl="0" fontAlgn="base">
        <a:spcBef>
          <a:spcPct val="0"/>
        </a:spcBef>
        <a:spcAft>
          <a:spcPct val="0"/>
        </a:spcAft>
        <a:defRPr sz="4000">
          <a:solidFill>
            <a:schemeClr val="tx2"/>
          </a:solidFill>
          <a:latin typeface="Franklin Gothic Book" pitchFamily="34" charset="0"/>
        </a:defRPr>
      </a:lvl9pPr>
    </p:titleStyle>
    <p:bodyStyle>
      <a:lvl1pPr marL="273050" indent="-273050" algn="l" rtl="0" eaLnBrk="0" fontAlgn="base" hangingPunct="0">
        <a:spcBef>
          <a:spcPts val="575"/>
        </a:spcBef>
        <a:spcAft>
          <a:spcPct val="0"/>
        </a:spcAft>
        <a:buClr>
          <a:schemeClr val="accent1"/>
        </a:buClr>
        <a:buSzPct val="85000"/>
        <a:buFont typeface="Wingdings 2" pitchFamily="18" charset="2"/>
        <a:buChar char=""/>
        <a:defRPr sz="2600" kern="1200">
          <a:solidFill>
            <a:schemeClr val="tx1"/>
          </a:solidFill>
          <a:latin typeface="+mn-lt"/>
          <a:ea typeface="MS PGothic" pitchFamily="34" charset="-128"/>
          <a:cs typeface="ＭＳ Ｐゴシック" charset="0"/>
        </a:defRPr>
      </a:lvl1pPr>
      <a:lvl2pPr marL="547688" indent="-228600" algn="l" rtl="0" eaLnBrk="0" fontAlgn="base" hangingPunct="0">
        <a:spcBef>
          <a:spcPts val="375"/>
        </a:spcBef>
        <a:spcAft>
          <a:spcPct val="0"/>
        </a:spcAft>
        <a:buClr>
          <a:schemeClr val="accent2"/>
        </a:buClr>
        <a:buSzPct val="85000"/>
        <a:buFont typeface="Wingdings 2" pitchFamily="18" charset="2"/>
        <a:buChar char=""/>
        <a:defRPr sz="2400" kern="1200">
          <a:solidFill>
            <a:schemeClr val="tx1"/>
          </a:solidFill>
          <a:latin typeface="+mn-lt"/>
          <a:ea typeface="MS PGothic" pitchFamily="34" charset="-128"/>
          <a:cs typeface="+mn-cs"/>
        </a:defRPr>
      </a:lvl2pPr>
      <a:lvl3pPr marL="822325" indent="-228600" algn="l" rtl="0" eaLnBrk="0" fontAlgn="base" hangingPunct="0">
        <a:spcBef>
          <a:spcPts val="375"/>
        </a:spcBef>
        <a:spcAft>
          <a:spcPct val="0"/>
        </a:spcAft>
        <a:buClr>
          <a:srgbClr val="E6B1AB"/>
        </a:buClr>
        <a:buSzPct val="85000"/>
        <a:buFont typeface="Wingdings 2" pitchFamily="18" charset="2"/>
        <a:buChar char=""/>
        <a:defRPr sz="2000" kern="1200">
          <a:solidFill>
            <a:schemeClr val="tx1"/>
          </a:solidFill>
          <a:latin typeface="+mn-lt"/>
          <a:ea typeface="MS PGothic" pitchFamily="34" charset="-128"/>
          <a:cs typeface="+mn-cs"/>
        </a:defRPr>
      </a:lvl3pPr>
      <a:lvl4pPr marL="1096963" indent="-228600" algn="l" rtl="0" eaLnBrk="0" fontAlgn="base" hangingPunct="0">
        <a:spcBef>
          <a:spcPts val="375"/>
        </a:spcBef>
        <a:spcAft>
          <a:spcPct val="0"/>
        </a:spcAft>
        <a:buClr>
          <a:srgbClr val="A28E6A"/>
        </a:buClr>
        <a:buSzPct val="80000"/>
        <a:buFont typeface="Wingdings 2" pitchFamily="18" charset="2"/>
        <a:buChar char=""/>
        <a:defRPr sz="2000" kern="1200">
          <a:solidFill>
            <a:schemeClr val="tx1"/>
          </a:solidFill>
          <a:latin typeface="+mn-lt"/>
          <a:ea typeface="MS PGothic" pitchFamily="34" charset="-128"/>
          <a:cs typeface="+mn-cs"/>
        </a:defRPr>
      </a:lvl4pPr>
      <a:lvl5pPr marL="1371600" indent="-228600" algn="l" rtl="0" eaLnBrk="0" fontAlgn="base" hangingPunct="0">
        <a:spcBef>
          <a:spcPts val="375"/>
        </a:spcBef>
        <a:spcAft>
          <a:spcPct val="0"/>
        </a:spcAft>
        <a:buClr>
          <a:srgbClr val="A28E6A"/>
        </a:buClr>
        <a:buChar char="o"/>
        <a:defRPr sz="2000" kern="1200">
          <a:solidFill>
            <a:schemeClr val="tx1"/>
          </a:solidFill>
          <a:latin typeface="+mn-lt"/>
          <a:ea typeface="MS PGothic" pitchFamily="34" charset="-128"/>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3.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hyperlink" Target="http://www.google.com/imgres?imgurl=http://i.dailymail.co.uk/i/pix/2009/07/21/article-1200850-05C7F2F7000005DC-916_468x286.jpg&amp;imgrefurl=http://www.dailymail.co.uk/news/article-1200850/Teenage-Facebook-party-street-brawl-sparks-raid-police-helicopter-dog-handlers.html&amp;usg=__jiC5Z-NLkZ5qW6p0iFd6N60ijBk=&amp;h=286&amp;w=468&amp;sz=35&amp;hl=en&amp;start=9&amp;zoom=1&amp;um=1&amp;itbs=1&amp;tbnid=VB9VZZF-zXRccM:&amp;tbnh=78&amp;tbnw=128&amp;prev=/search?q=picture+of+teenage+party&amp;um=1&amp;hl=en&amp;safe=active&amp;sa=N&amp;rls=com.microsoft:en-us&amp;tbm=isch&amp;ei=W1buTZjnBOPv0gGVxMHbAw" TargetMode="External"/><Relationship Id="rId2" Type="http://schemas.openxmlformats.org/officeDocument/2006/relationships/image" Target="../media/image25.png"/><Relationship Id="rId1" Type="http://schemas.openxmlformats.org/officeDocument/2006/relationships/slideLayout" Target="../slideLayouts/slideLayout13.xml"/><Relationship Id="rId6" Type="http://schemas.openxmlformats.org/officeDocument/2006/relationships/image" Target="../media/image27.jpeg"/><Relationship Id="rId5" Type="http://schemas.openxmlformats.org/officeDocument/2006/relationships/hyperlink" Target="http://www.google.com/imgres?imgurl=http://matthewnoyes.typepad.com/photos/uncategorized/2008/03/10/drinking_and_driving_noyes_news.jpg&amp;imgrefurl=http://matthewnoyes.typepad.com/attorney_matthew_noyes_bl/2008/03/virginia-cracki.html&amp;usg=__HEsRPqlXoS1Uj39gDIg55Bwyiek=&amp;h=125&amp;w=131&amp;sz=3&amp;hl=en&amp;start=15&amp;zoom=0&amp;um=1&amp;itbs=1&amp;tbnid=AzdB4FJ4YkVz6M:&amp;tbnh=87&amp;tbnw=91&amp;prev=/search?q=picture+of+drinking+and+driving+accident&amp;um=1&amp;hl=en&amp;safe=active&amp;sa=N&amp;rls=com.microsoft:en-us&amp;tbm=isch&amp;ei=l1buTYXDBubn0QGUrL3bAw" TargetMode="External"/><Relationship Id="rId4" Type="http://schemas.openxmlformats.org/officeDocument/2006/relationships/image" Target="../media/image26.jpeg"/></Relationships>
</file>

<file path=ppt/slides/_rels/slide16.xml.rels><?xml version="1.0" encoding="UTF-8" standalone="yes"?>
<Relationships xmlns="http://schemas.openxmlformats.org/package/2006/relationships"><Relationship Id="rId3" Type="http://schemas.openxmlformats.org/officeDocument/2006/relationships/hyperlink" Target="http://www.google.com/imgres?imgurl=http://www.duiattorneyseattle123.com/wp-content/uploads/2010/11/DUI-breathalyzer.jpeg&amp;imgrefurl=http://www.duiattorneyseattle123.com/category/attorney/&amp;usg=__Qmu4QNFUT9LhRnpLlR0LEuTCiWQ=&amp;h=913&amp;w=1000&amp;sz=539&amp;hl=en&amp;start=45&amp;zoom=1&amp;tbnid=ozeZq3xyreTqCM:&amp;tbnh=136&amp;tbnw=149&amp;ei=Xp94TuLZMc21tgfBwL36Cw&amp;prev=/search?q=picture+of+breathalyzer&amp;start=42&amp;hl=en&amp;safe=active&amp;sa=N&amp;rls=com.microsoft:en-us&amp;tbm=isch&amp;prmd=ivns&amp;itbs=1" TargetMode="External"/><Relationship Id="rId2" Type="http://schemas.openxmlformats.org/officeDocument/2006/relationships/image" Target="../media/image28.png"/><Relationship Id="rId1" Type="http://schemas.openxmlformats.org/officeDocument/2006/relationships/slideLayout" Target="../slideLayouts/slideLayout13.xml"/><Relationship Id="rId4" Type="http://schemas.openxmlformats.org/officeDocument/2006/relationships/image" Target="../media/image29.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13.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13.xm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hyperlink" Target="http://www.google.com/imgres?imgurl=http://blogs.villagevoice.com/runninscared/binge%20drinking.jpg&amp;imgrefurl=http://blogs.villagevoice.com/runninscared/2010/07/binge_drinking.php&amp;usg=__aLa4tLqMLM9a5E8SNPAH1YeV3us=&amp;h=406&amp;w=400&amp;sz=50&amp;hl=en&amp;start=5&amp;zoom=1&amp;um=1&amp;itbs=1&amp;tbnid=YuGMCL41atA7DM:&amp;tbnh=124&amp;tbnw=122&amp;prev=/search?q=pictures+of+binge+drinking&amp;um=1&amp;hl=en&amp;safe=active&amp;sa=N&amp;rls=com.microsoft:en-us&amp;tbm=isch&amp;ei=VVruTZaFOaXg0QH6t7DbAw" TargetMode="External"/><Relationship Id="rId2" Type="http://schemas.openxmlformats.org/officeDocument/2006/relationships/image" Target="../media/image14.png"/><Relationship Id="rId1" Type="http://schemas.openxmlformats.org/officeDocument/2006/relationships/slideLayout" Target="../slideLayouts/slideLayout13.xml"/><Relationship Id="rId6" Type="http://schemas.openxmlformats.org/officeDocument/2006/relationships/image" Target="../media/image16.jpeg"/><Relationship Id="rId5" Type="http://schemas.openxmlformats.org/officeDocument/2006/relationships/hyperlink" Target="http://www.google.com/imgres?imgurl=http://www.topnews.in/health/files/Binge-drinking_0.jpg&amp;imgrefurl=http://www.topnews.in/health/binge-drinking-teen-years-affects-brain-behaviour-211617&amp;usg=__SQ6jgZDKzSp6YQyi7bcW72ClUJc=&amp;h=400&amp;w=682&amp;sz=93&amp;hl=en&amp;start=58&amp;zoom=1&amp;um=1&amp;itbs=1&amp;tbnid=xY-f0q5JYKWVsM:&amp;tbnh=82&amp;tbnw=139&amp;prev=/search?q=pictures+of+binge+drinking&amp;start=40&amp;um=1&amp;hl=en&amp;safe=active&amp;sa=N&amp;rls=com.microsoft:en-us&amp;ndsp=20&amp;tbm=isch&amp;ei=nVruTfPNFOPd0QGtj5nbAw" TargetMode="External"/><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1"/>
          <p:cNvPicPr>
            <a:picLocks noChangeArrowheads="1"/>
          </p:cNvPicPr>
          <p:nvPr/>
        </p:nvPicPr>
        <p:blipFill>
          <a:blip r:embed="rId2"/>
          <a:srcRect/>
          <a:stretch>
            <a:fillRect/>
          </a:stretch>
        </p:blipFill>
        <p:spPr bwMode="auto">
          <a:xfrm>
            <a:off x="-6350" y="1365250"/>
            <a:ext cx="9278938" cy="2054225"/>
          </a:xfrm>
          <a:prstGeom prst="rect">
            <a:avLst/>
          </a:prstGeom>
          <a:noFill/>
          <a:ln w="9525">
            <a:noFill/>
            <a:miter lim="800000"/>
            <a:headEnd/>
            <a:tailEnd/>
          </a:ln>
        </p:spPr>
      </p:pic>
      <p:sp>
        <p:nvSpPr>
          <p:cNvPr id="8195" name="Rectangle 2"/>
          <p:cNvSpPr>
            <a:spLocks noGrp="1" noChangeArrowheads="1"/>
          </p:cNvSpPr>
          <p:nvPr>
            <p:ph sz="quarter" idx="1"/>
          </p:nvPr>
        </p:nvSpPr>
        <p:spPr>
          <a:xfrm>
            <a:off x="0" y="3505200"/>
            <a:ext cx="9144000" cy="3200400"/>
          </a:xfrm>
        </p:spPr>
        <p:txBody>
          <a:bodyPr rIns="132080"/>
          <a:lstStyle/>
          <a:p>
            <a:pPr marL="39688" indent="0" eaLnBrk="1" hangingPunct="1">
              <a:buFont typeface="Wingdings 2" pitchFamily="18" charset="2"/>
              <a:buNone/>
            </a:pPr>
            <a:r>
              <a:rPr lang="en-US" dirty="0" smtClean="0">
                <a:solidFill>
                  <a:srgbClr val="000090"/>
                </a:solidFill>
              </a:rPr>
              <a:t>I will investigate the effects of alcohol. </a:t>
            </a:r>
          </a:p>
          <a:p>
            <a:pPr marL="39688" indent="0" eaLnBrk="1" hangingPunct="1">
              <a:buFont typeface="Wingdings 2" pitchFamily="18" charset="2"/>
              <a:buNone/>
            </a:pPr>
            <a:r>
              <a:rPr lang="en-US" dirty="0" smtClean="0">
                <a:solidFill>
                  <a:srgbClr val="000090"/>
                </a:solidFill>
              </a:rPr>
              <a:t>9.ATOD2.2</a:t>
            </a:r>
            <a:r>
              <a:rPr lang="en-US" dirty="0" smtClean="0">
                <a:solidFill>
                  <a:srgbClr val="000090"/>
                </a:solidFill>
              </a:rPr>
              <a:t>: I will demonstrate strategies for avoiding binge drinking </a:t>
            </a:r>
          </a:p>
          <a:p>
            <a:pPr marL="39688" indent="0" eaLnBrk="1" hangingPunct="1">
              <a:buFont typeface="Wingdings 2" pitchFamily="18" charset="2"/>
              <a:buNone/>
            </a:pPr>
            <a:r>
              <a:rPr lang="en-US" dirty="0" smtClean="0">
                <a:solidFill>
                  <a:srgbClr val="000090"/>
                </a:solidFill>
              </a:rPr>
              <a:t>9.ATOD2.1: I will identify ways to avoid riding in the car or other risky behaviors with someone who is under the influence </a:t>
            </a:r>
          </a:p>
        </p:txBody>
      </p:sp>
      <p:pic>
        <p:nvPicPr>
          <p:cNvPr id="8196" name="Picture 1"/>
          <p:cNvPicPr>
            <a:picLocks noChangeAspect="1"/>
          </p:cNvPicPr>
          <p:nvPr/>
        </p:nvPicPr>
        <p:blipFill>
          <a:blip r:embed="rId3"/>
          <a:srcRect/>
          <a:stretch>
            <a:fillRect/>
          </a:stretch>
        </p:blipFill>
        <p:spPr bwMode="auto">
          <a:xfrm>
            <a:off x="76200" y="228600"/>
            <a:ext cx="2425700" cy="2160588"/>
          </a:xfrm>
          <a:prstGeom prst="rect">
            <a:avLst/>
          </a:prstGeom>
          <a:noFill/>
          <a:ln w="9525">
            <a:noFill/>
            <a:miter lim="800000"/>
            <a:headEnd/>
            <a:tailEnd/>
          </a:ln>
        </p:spPr>
      </p:pic>
      <p:pic>
        <p:nvPicPr>
          <p:cNvPr id="8197" name="Picture 2"/>
          <p:cNvPicPr>
            <a:picLocks noChangeAspect="1"/>
          </p:cNvPicPr>
          <p:nvPr/>
        </p:nvPicPr>
        <p:blipFill>
          <a:blip r:embed="rId4"/>
          <a:srcRect/>
          <a:stretch>
            <a:fillRect/>
          </a:stretch>
        </p:blipFill>
        <p:spPr bwMode="auto">
          <a:xfrm>
            <a:off x="6629400" y="152400"/>
            <a:ext cx="2327275" cy="2327275"/>
          </a:xfrm>
          <a:prstGeom prst="rect">
            <a:avLst/>
          </a:prstGeom>
          <a:noFill/>
          <a:ln w="9525">
            <a:noFill/>
            <a:miter lim="800000"/>
            <a:headEnd/>
            <a:tailEnd/>
          </a:ln>
        </p:spPr>
      </p:pic>
      <p:pic>
        <p:nvPicPr>
          <p:cNvPr id="8198" name="Picture 3"/>
          <p:cNvPicPr>
            <a:picLocks noChangeAspect="1"/>
          </p:cNvPicPr>
          <p:nvPr/>
        </p:nvPicPr>
        <p:blipFill>
          <a:blip r:embed="rId5"/>
          <a:srcRect/>
          <a:stretch>
            <a:fillRect/>
          </a:stretch>
        </p:blipFill>
        <p:spPr bwMode="auto">
          <a:xfrm>
            <a:off x="2667000" y="304800"/>
            <a:ext cx="3873500" cy="20955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algn="ctr"/>
            <a:r>
              <a:rPr lang="en-US" sz="6600" smtClean="0"/>
              <a:t>What is the problem? </a:t>
            </a:r>
          </a:p>
        </p:txBody>
      </p:sp>
      <p:sp>
        <p:nvSpPr>
          <p:cNvPr id="19459" name="Slide Number Placeholder 3"/>
          <p:cNvSpPr>
            <a:spLocks noGrp="1"/>
          </p:cNvSpPr>
          <p:nvPr>
            <p:ph type="sldNum" sz="quarter" idx="12"/>
          </p:nvPr>
        </p:nvSpPr>
        <p:spPr bwMode="auto">
          <a:ln>
            <a:round/>
            <a:headEnd/>
            <a:tailEnd/>
          </a:ln>
        </p:spPr>
        <p:txBody>
          <a:bodyPr/>
          <a:lstStyle/>
          <a:p>
            <a:fld id="{41284ACE-BB21-4E7A-8DF9-7348B7AC4324}" type="slidenum">
              <a:rPr lang="en-US" smtClean="0"/>
              <a:pPr/>
              <a:t>10</a:t>
            </a:fld>
            <a:endParaRPr lang="en-US" smtClean="0"/>
          </a:p>
        </p:txBody>
      </p:sp>
      <p:pic>
        <p:nvPicPr>
          <p:cNvPr id="19460" name="Picture 2" descr="Binge drinking can lead to: motor vehicle crashes; violence against others; spread of HIV and sexually-tranmitted diseases (STDs); unplanned pregnancy; Fetal Alcohol Spectrum Disorders and Sudden Infant Death Syndrome (SIDS); alcohol dependence. "/>
          <p:cNvPicPr>
            <a:picLocks noGrp="1" noChangeAspect="1" noChangeArrowheads="1"/>
          </p:cNvPicPr>
          <p:nvPr>
            <p:ph sz="quarter" idx="1"/>
          </p:nvPr>
        </p:nvPicPr>
        <p:blipFill>
          <a:blip r:embed="rId2"/>
          <a:srcRect/>
          <a:stretch>
            <a:fillRect/>
          </a:stretch>
        </p:blipFill>
        <p:spPr>
          <a:xfrm>
            <a:off x="0" y="1447800"/>
            <a:ext cx="9326563" cy="5105400"/>
          </a:xfr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304800" y="0"/>
            <a:ext cx="8382000" cy="1066800"/>
          </a:xfrm>
        </p:spPr>
        <p:txBody>
          <a:bodyPr/>
          <a:lstStyle/>
          <a:p>
            <a:r>
              <a:rPr lang="en-US" smtClean="0">
                <a:solidFill>
                  <a:srgbClr val="7030A0"/>
                </a:solidFill>
              </a:rPr>
              <a:t>What is the problem?</a:t>
            </a:r>
          </a:p>
        </p:txBody>
      </p:sp>
      <p:sp>
        <p:nvSpPr>
          <p:cNvPr id="22531" name="Content Placeholder 2"/>
          <p:cNvSpPr>
            <a:spLocks noGrp="1"/>
          </p:cNvSpPr>
          <p:nvPr>
            <p:ph idx="1"/>
          </p:nvPr>
        </p:nvSpPr>
        <p:spPr>
          <a:xfrm>
            <a:off x="228600" y="990600"/>
            <a:ext cx="8686800" cy="2743200"/>
          </a:xfrm>
        </p:spPr>
        <p:txBody>
          <a:bodyPr/>
          <a:lstStyle/>
          <a:p>
            <a:r>
              <a:rPr lang="en-US" sz="2800" b="1" smtClean="0">
                <a:solidFill>
                  <a:srgbClr val="0070C0"/>
                </a:solidFill>
              </a:rPr>
              <a:t>Sexual Abuse:</a:t>
            </a:r>
            <a:r>
              <a:rPr lang="en-US" sz="2800" smtClean="0">
                <a:solidFill>
                  <a:srgbClr val="0070C0"/>
                </a:solidFill>
              </a:rPr>
              <a:t>  97,000 students between the ages of 18 and 24 are victims of alcohol-related sexual assault or date rape.</a:t>
            </a:r>
          </a:p>
          <a:p>
            <a:r>
              <a:rPr lang="en-US" sz="2800" b="1" smtClean="0">
                <a:solidFill>
                  <a:srgbClr val="0070C0"/>
                </a:solidFill>
              </a:rPr>
              <a:t>Unsafe Sex:</a:t>
            </a:r>
            <a:r>
              <a:rPr lang="en-US" sz="2800" smtClean="0">
                <a:solidFill>
                  <a:srgbClr val="0070C0"/>
                </a:solidFill>
              </a:rPr>
              <a:t> 400,000 students between the ages of 18 and 24 had unprotected sex and more than 100,000 students between the ages of 18 and 24 report having been too intoxicated to know if they consented to having sex .</a:t>
            </a:r>
          </a:p>
        </p:txBody>
      </p:sp>
      <p:pic>
        <p:nvPicPr>
          <p:cNvPr id="20484" name="Picture 2" descr="http://3.bp.blogspot.com/_1wEfHreqDzI/SMli1oJpEtI/AAAAAAAABeY/Bvno53uE_yU/s400/spilled+bottle.jpg"/>
          <p:cNvPicPr>
            <a:picLocks noChangeAspect="1" noChangeArrowheads="1"/>
          </p:cNvPicPr>
          <p:nvPr/>
        </p:nvPicPr>
        <p:blipFill>
          <a:blip r:embed="rId2"/>
          <a:srcRect/>
          <a:stretch>
            <a:fillRect/>
          </a:stretch>
        </p:blipFill>
        <p:spPr bwMode="auto">
          <a:xfrm>
            <a:off x="2590800" y="3810000"/>
            <a:ext cx="3733800" cy="28162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Effect transition="in" filter="blinds(horizontal)">
                                      <p:cBhvr>
                                        <p:cTn id="7" dur="500"/>
                                        <p:tgtEl>
                                          <p:spTgt spid="2253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2531">
                                            <p:txEl>
                                              <p:pRg st="1" end="1"/>
                                            </p:txEl>
                                          </p:spTgt>
                                        </p:tgtEl>
                                        <p:attrNameLst>
                                          <p:attrName>style.visibility</p:attrName>
                                        </p:attrNameLst>
                                      </p:cBhvr>
                                      <p:to>
                                        <p:strVal val="visible"/>
                                      </p:to>
                                    </p:set>
                                    <p:animEffect transition="in" filter="blinds(horizontal)">
                                      <p:cBhvr>
                                        <p:cTn id="12" dur="500"/>
                                        <p:tgtEl>
                                          <p:spTgt spid="2253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C:\Documents and Settings\Terri Mitchell\Local Settings\Temporary Internet Files\Content.IE5\W791AUDX\MP900399544[1].jpg"/>
          <p:cNvPicPr>
            <a:picLocks noChangeAspect="1" noChangeArrowheads="1"/>
          </p:cNvPicPr>
          <p:nvPr/>
        </p:nvPicPr>
        <p:blipFill>
          <a:blip r:embed="rId2">
            <a:lum bright="70000" contrast="-70000"/>
          </a:blip>
          <a:srcRect/>
          <a:stretch>
            <a:fillRect/>
          </a:stretch>
        </p:blipFill>
        <p:spPr bwMode="auto">
          <a:xfrm>
            <a:off x="4267200" y="760413"/>
            <a:ext cx="4876800" cy="6097587"/>
          </a:xfrm>
          <a:prstGeom prst="rect">
            <a:avLst/>
          </a:prstGeom>
          <a:noFill/>
          <a:ln w="9525">
            <a:noFill/>
            <a:miter lim="800000"/>
            <a:headEnd/>
            <a:tailEnd/>
          </a:ln>
        </p:spPr>
      </p:pic>
      <p:sp>
        <p:nvSpPr>
          <p:cNvPr id="21507" name="Title 1"/>
          <p:cNvSpPr>
            <a:spLocks noGrp="1"/>
          </p:cNvSpPr>
          <p:nvPr>
            <p:ph type="title"/>
          </p:nvPr>
        </p:nvSpPr>
        <p:spPr>
          <a:xfrm>
            <a:off x="381000" y="228600"/>
            <a:ext cx="8229600" cy="990600"/>
          </a:xfrm>
        </p:spPr>
        <p:txBody>
          <a:bodyPr/>
          <a:lstStyle/>
          <a:p>
            <a:r>
              <a:rPr lang="en-US" smtClean="0">
                <a:solidFill>
                  <a:srgbClr val="7030A0"/>
                </a:solidFill>
              </a:rPr>
              <a:t>What is the problem?</a:t>
            </a:r>
          </a:p>
        </p:txBody>
      </p:sp>
      <p:sp>
        <p:nvSpPr>
          <p:cNvPr id="23556" name="Content Placeholder 2"/>
          <p:cNvSpPr>
            <a:spLocks noGrp="1"/>
          </p:cNvSpPr>
          <p:nvPr>
            <p:ph idx="1"/>
          </p:nvPr>
        </p:nvSpPr>
        <p:spPr>
          <a:xfrm>
            <a:off x="228600" y="1524000"/>
            <a:ext cx="8382000" cy="5049838"/>
          </a:xfrm>
        </p:spPr>
        <p:txBody>
          <a:bodyPr/>
          <a:lstStyle/>
          <a:p>
            <a:r>
              <a:rPr lang="en-US" sz="3600" b="1" smtClean="0">
                <a:solidFill>
                  <a:srgbClr val="0070C0"/>
                </a:solidFill>
              </a:rPr>
              <a:t>Academic Problems:</a:t>
            </a:r>
            <a:r>
              <a:rPr lang="en-US" sz="3600" smtClean="0">
                <a:solidFill>
                  <a:srgbClr val="0070C0"/>
                </a:solidFill>
              </a:rPr>
              <a:t> About 25 percent of college students report academic consequences of their drinking including missing class, falling behind, doing poorly on exams or papers, and receiving lower grades overall.</a:t>
            </a:r>
          </a:p>
          <a:p>
            <a:pPr>
              <a:buFont typeface="Wingdings 2" pitchFamily="18" charset="2"/>
              <a:buNone/>
            </a:pPr>
            <a:endParaRPr lang="en-US" sz="3600" smtClean="0">
              <a:solidFill>
                <a:srgbClr val="0070C0"/>
              </a:solidFill>
            </a:endParaRPr>
          </a:p>
          <a:p>
            <a:r>
              <a:rPr lang="en-US" sz="3600" b="1" smtClean="0">
                <a:solidFill>
                  <a:srgbClr val="0070C0"/>
                </a:solidFill>
              </a:rPr>
              <a:t>Homicide and Suicide Attempts:</a:t>
            </a:r>
            <a:r>
              <a:rPr lang="en-US" sz="3600" smtClean="0">
                <a:solidFill>
                  <a:srgbClr val="0070C0"/>
                </a:solidFill>
              </a:rPr>
              <a:t> Alcohol use was involved in 50%  of all suicides and homicides.</a:t>
            </a:r>
          </a:p>
          <a:p>
            <a:pPr>
              <a:buFont typeface="Wingdings 2" pitchFamily="18" charset="2"/>
              <a:buNone/>
            </a:pPr>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3556">
                                            <p:txEl>
                                              <p:pRg st="0" end="0"/>
                                            </p:txEl>
                                          </p:spTgt>
                                        </p:tgtEl>
                                        <p:attrNameLst>
                                          <p:attrName>style.visibility</p:attrName>
                                        </p:attrNameLst>
                                      </p:cBhvr>
                                      <p:to>
                                        <p:strVal val="visible"/>
                                      </p:to>
                                    </p:set>
                                    <p:animEffect transition="in" filter="blinds(horizontal)">
                                      <p:cBhvr>
                                        <p:cTn id="7" dur="500"/>
                                        <p:tgtEl>
                                          <p:spTgt spid="2355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3556">
                                            <p:txEl>
                                              <p:pRg st="2" end="2"/>
                                            </p:txEl>
                                          </p:spTgt>
                                        </p:tgtEl>
                                        <p:attrNameLst>
                                          <p:attrName>style.visibility</p:attrName>
                                        </p:attrNameLst>
                                      </p:cBhvr>
                                      <p:to>
                                        <p:strVal val="visible"/>
                                      </p:to>
                                    </p:set>
                                    <p:animEffect transition="in" filter="blinds(horizontal)">
                                      <p:cBhvr>
                                        <p:cTn id="12" dur="500"/>
                                        <p:tgtEl>
                                          <p:spTgt spid="2355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1"/>
          <p:cNvPicPr>
            <a:picLocks noChangeArrowheads="1"/>
          </p:cNvPicPr>
          <p:nvPr/>
        </p:nvPicPr>
        <p:blipFill>
          <a:blip r:embed="rId2"/>
          <a:srcRect/>
          <a:stretch>
            <a:fillRect/>
          </a:stretch>
        </p:blipFill>
        <p:spPr bwMode="auto">
          <a:xfrm>
            <a:off x="450850" y="268288"/>
            <a:ext cx="8242300" cy="1158875"/>
          </a:xfrm>
          <a:prstGeom prst="rect">
            <a:avLst/>
          </a:prstGeom>
          <a:noFill/>
          <a:ln w="9525">
            <a:noFill/>
            <a:miter lim="800000"/>
            <a:headEnd/>
            <a:tailEnd/>
          </a:ln>
        </p:spPr>
      </p:pic>
      <p:sp>
        <p:nvSpPr>
          <p:cNvPr id="25603" name="Rectangle 2"/>
          <p:cNvSpPr>
            <a:spLocks noGrp="1" noChangeArrowheads="1"/>
          </p:cNvSpPr>
          <p:nvPr>
            <p:ph sz="quarter" idx="1"/>
          </p:nvPr>
        </p:nvSpPr>
        <p:spPr>
          <a:xfrm>
            <a:off x="457200" y="1295400"/>
            <a:ext cx="8229600" cy="5013325"/>
          </a:xfrm>
        </p:spPr>
        <p:txBody>
          <a:bodyPr rIns="132080"/>
          <a:lstStyle/>
          <a:p>
            <a:pPr marL="587375" eaLnBrk="1" hangingPunct="1"/>
            <a:r>
              <a:rPr lang="en-US" sz="3200" b="1" smtClean="0">
                <a:solidFill>
                  <a:srgbClr val="FF0000"/>
                </a:solidFill>
              </a:rPr>
              <a:t>Unconscious</a:t>
            </a:r>
            <a:r>
              <a:rPr lang="en-US" sz="3200" smtClean="0">
                <a:solidFill>
                  <a:srgbClr val="FF0000"/>
                </a:solidFill>
              </a:rPr>
              <a:t> and cannot be awakened</a:t>
            </a:r>
          </a:p>
          <a:p>
            <a:pPr marL="587375" eaLnBrk="1" hangingPunct="1"/>
            <a:r>
              <a:rPr lang="en-US" sz="3200" smtClean="0">
                <a:solidFill>
                  <a:srgbClr val="FF0000"/>
                </a:solidFill>
              </a:rPr>
              <a:t>Hypothermia: cold, clammy, unusually pale or bluish skin</a:t>
            </a:r>
          </a:p>
          <a:p>
            <a:pPr marL="587375" eaLnBrk="1" hangingPunct="1"/>
            <a:r>
              <a:rPr lang="en-US" sz="3200" smtClean="0">
                <a:solidFill>
                  <a:srgbClr val="FF0000"/>
                </a:solidFill>
              </a:rPr>
              <a:t>Slow </a:t>
            </a:r>
            <a:r>
              <a:rPr lang="en-US" sz="3200" b="1" smtClean="0">
                <a:solidFill>
                  <a:srgbClr val="FF0000"/>
                </a:solidFill>
              </a:rPr>
              <a:t>breathing</a:t>
            </a:r>
            <a:r>
              <a:rPr lang="en-US" sz="3200" smtClean="0">
                <a:solidFill>
                  <a:srgbClr val="FF0000"/>
                </a:solidFill>
              </a:rPr>
              <a:t>: </a:t>
            </a:r>
            <a:r>
              <a:rPr lang="en-US" sz="3200" smtClean="0">
                <a:solidFill>
                  <a:srgbClr val="0070C0"/>
                </a:solidFill>
              </a:rPr>
              <a:t>10 seconds or more btw breaths</a:t>
            </a:r>
          </a:p>
          <a:p>
            <a:pPr marL="587375" eaLnBrk="1" hangingPunct="1"/>
            <a:r>
              <a:rPr lang="en-US" sz="3200" smtClean="0">
                <a:solidFill>
                  <a:srgbClr val="FF0000"/>
                </a:solidFill>
              </a:rPr>
              <a:t>Irregular breathing: </a:t>
            </a:r>
            <a:r>
              <a:rPr lang="en-US" sz="3200" smtClean="0">
                <a:solidFill>
                  <a:srgbClr val="0070C0"/>
                </a:solidFill>
              </a:rPr>
              <a:t>fewer than 8 breaths per minute</a:t>
            </a:r>
          </a:p>
          <a:p>
            <a:pPr marL="587375" eaLnBrk="1" hangingPunct="1"/>
            <a:r>
              <a:rPr lang="en-US" sz="3200" smtClean="0">
                <a:solidFill>
                  <a:srgbClr val="FF0000"/>
                </a:solidFill>
              </a:rPr>
              <a:t>Seizures</a:t>
            </a:r>
          </a:p>
          <a:p>
            <a:pPr marL="587375" eaLnBrk="1" hangingPunct="1"/>
            <a:r>
              <a:rPr lang="en-US" sz="3200" smtClean="0">
                <a:solidFill>
                  <a:srgbClr val="FF0000"/>
                </a:solidFill>
              </a:rPr>
              <a:t>Mental Confusion</a:t>
            </a:r>
          </a:p>
          <a:p>
            <a:pPr marL="587375" eaLnBrk="1" hangingPunct="1"/>
            <a:r>
              <a:rPr lang="en-US" sz="3200" b="1" smtClean="0">
                <a:solidFill>
                  <a:srgbClr val="FF0000"/>
                </a:solidFill>
              </a:rPr>
              <a:t>Vomits</a:t>
            </a:r>
            <a:r>
              <a:rPr lang="en-US" sz="3200" smtClean="0">
                <a:solidFill>
                  <a:srgbClr val="FF0000"/>
                </a:solidFill>
              </a:rPr>
              <a:t> while passed out and does not wake up during or after vomiting</a:t>
            </a: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1"/>
          <p:cNvPicPr>
            <a:picLocks noChangeArrowheads="1"/>
          </p:cNvPicPr>
          <p:nvPr/>
        </p:nvPicPr>
        <p:blipFill>
          <a:blip r:embed="rId2"/>
          <a:srcRect/>
          <a:stretch>
            <a:fillRect/>
          </a:stretch>
        </p:blipFill>
        <p:spPr bwMode="auto">
          <a:xfrm>
            <a:off x="450850" y="268288"/>
            <a:ext cx="8242300" cy="1158875"/>
          </a:xfrm>
          <a:prstGeom prst="rect">
            <a:avLst/>
          </a:prstGeom>
          <a:noFill/>
          <a:ln w="9525">
            <a:noFill/>
            <a:miter lim="800000"/>
            <a:headEnd/>
            <a:tailEnd/>
          </a:ln>
        </p:spPr>
      </p:pic>
      <p:sp>
        <p:nvSpPr>
          <p:cNvPr id="26627" name="Rectangle 2"/>
          <p:cNvSpPr>
            <a:spLocks noGrp="1" noChangeArrowheads="1"/>
          </p:cNvSpPr>
          <p:nvPr>
            <p:ph sz="quarter" idx="1"/>
          </p:nvPr>
        </p:nvSpPr>
        <p:spPr>
          <a:xfrm>
            <a:off x="228600" y="1371600"/>
            <a:ext cx="6172200" cy="4708525"/>
          </a:xfrm>
        </p:spPr>
        <p:txBody>
          <a:bodyPr rIns="132080"/>
          <a:lstStyle/>
          <a:p>
            <a:pPr marL="587375" eaLnBrk="1" hangingPunct="1"/>
            <a:r>
              <a:rPr lang="en-US" sz="2800" smtClean="0">
                <a:solidFill>
                  <a:srgbClr val="FF0000"/>
                </a:solidFill>
              </a:rPr>
              <a:t>Call </a:t>
            </a:r>
            <a:r>
              <a:rPr lang="en-US" sz="2800" b="1" smtClean="0">
                <a:solidFill>
                  <a:srgbClr val="FF0000"/>
                </a:solidFill>
              </a:rPr>
              <a:t>911</a:t>
            </a:r>
          </a:p>
          <a:p>
            <a:pPr marL="587375" eaLnBrk="1" hangingPunct="1"/>
            <a:r>
              <a:rPr lang="en-US" sz="2800" smtClean="0">
                <a:solidFill>
                  <a:srgbClr val="FF0000"/>
                </a:solidFill>
              </a:rPr>
              <a:t>Know the danger signs</a:t>
            </a:r>
          </a:p>
          <a:p>
            <a:pPr marL="587375" eaLnBrk="1" hangingPunct="1"/>
            <a:r>
              <a:rPr lang="en-US" sz="2800" smtClean="0">
                <a:solidFill>
                  <a:srgbClr val="FF0000"/>
                </a:solidFill>
              </a:rPr>
              <a:t>Do not wait for all symptoms to be present </a:t>
            </a:r>
          </a:p>
          <a:p>
            <a:pPr marL="587375" eaLnBrk="1" hangingPunct="1"/>
            <a:r>
              <a:rPr lang="en-US" sz="2800" smtClean="0">
                <a:solidFill>
                  <a:srgbClr val="FF0000"/>
                </a:solidFill>
              </a:rPr>
              <a:t>Perform</a:t>
            </a:r>
            <a:r>
              <a:rPr lang="en-US" sz="2800" b="1" smtClean="0">
                <a:solidFill>
                  <a:srgbClr val="FF0000"/>
                </a:solidFill>
              </a:rPr>
              <a:t> CPR </a:t>
            </a:r>
            <a:r>
              <a:rPr lang="en-US" sz="2800" smtClean="0">
                <a:solidFill>
                  <a:srgbClr val="FF0000"/>
                </a:solidFill>
              </a:rPr>
              <a:t>if needed</a:t>
            </a:r>
          </a:p>
          <a:p>
            <a:pPr marL="587375" eaLnBrk="1" hangingPunct="1"/>
            <a:r>
              <a:rPr lang="en-US" sz="2800" smtClean="0">
                <a:solidFill>
                  <a:srgbClr val="FF0000"/>
                </a:solidFill>
              </a:rPr>
              <a:t>Turn person on their</a:t>
            </a:r>
            <a:r>
              <a:rPr lang="en-US" sz="2800" b="1" smtClean="0">
                <a:solidFill>
                  <a:srgbClr val="FF0000"/>
                </a:solidFill>
              </a:rPr>
              <a:t> side </a:t>
            </a:r>
            <a:r>
              <a:rPr lang="en-US" sz="2800" smtClean="0">
                <a:solidFill>
                  <a:srgbClr val="FF0000"/>
                </a:solidFill>
              </a:rPr>
              <a:t>so she/he does not choke on vomit</a:t>
            </a:r>
          </a:p>
          <a:p>
            <a:pPr marL="587375" eaLnBrk="1" hangingPunct="1"/>
            <a:r>
              <a:rPr lang="en-US" sz="2800" smtClean="0">
                <a:solidFill>
                  <a:srgbClr val="FF0000"/>
                </a:solidFill>
              </a:rPr>
              <a:t>Do not leave the individual</a:t>
            </a:r>
          </a:p>
        </p:txBody>
      </p:sp>
      <p:pic>
        <p:nvPicPr>
          <p:cNvPr id="26628" name="Picture 2" descr="http://vancouverfirstaidsupply.com/wp-content/uploads/2011/07/recovery-position.gif"/>
          <p:cNvPicPr>
            <a:picLocks noChangeAspect="1" noChangeArrowheads="1"/>
          </p:cNvPicPr>
          <p:nvPr/>
        </p:nvPicPr>
        <p:blipFill>
          <a:blip r:embed="rId3"/>
          <a:srcRect/>
          <a:stretch>
            <a:fillRect/>
          </a:stretch>
        </p:blipFill>
        <p:spPr bwMode="auto">
          <a:xfrm>
            <a:off x="4343400" y="4343400"/>
            <a:ext cx="4603750" cy="22193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1"/>
          <p:cNvPicPr>
            <a:picLocks noChangeArrowheads="1"/>
          </p:cNvPicPr>
          <p:nvPr/>
        </p:nvPicPr>
        <p:blipFill>
          <a:blip r:embed="rId2"/>
          <a:srcRect/>
          <a:stretch>
            <a:fillRect/>
          </a:stretch>
        </p:blipFill>
        <p:spPr bwMode="auto">
          <a:xfrm>
            <a:off x="450850" y="268288"/>
            <a:ext cx="8242300" cy="1158875"/>
          </a:xfrm>
          <a:prstGeom prst="rect">
            <a:avLst/>
          </a:prstGeom>
          <a:noFill/>
          <a:ln w="9525">
            <a:noFill/>
            <a:miter lim="800000"/>
            <a:headEnd/>
            <a:tailEnd/>
          </a:ln>
        </p:spPr>
      </p:pic>
      <p:sp>
        <p:nvSpPr>
          <p:cNvPr id="22531" name="Rectangle 2"/>
          <p:cNvSpPr>
            <a:spLocks noGrp="1" noChangeArrowheads="1"/>
          </p:cNvSpPr>
          <p:nvPr>
            <p:ph sz="quarter" idx="1"/>
          </p:nvPr>
        </p:nvSpPr>
        <p:spPr>
          <a:xfrm>
            <a:off x="76200" y="1600200"/>
            <a:ext cx="8839200" cy="4708525"/>
          </a:xfrm>
        </p:spPr>
        <p:txBody>
          <a:bodyPr rIns="132080"/>
          <a:lstStyle/>
          <a:p>
            <a:pPr marL="587375" eaLnBrk="1" hangingPunct="1">
              <a:lnSpc>
                <a:spcPct val="80000"/>
              </a:lnSpc>
              <a:buFont typeface="Wingdings 2" pitchFamily="18" charset="2"/>
              <a:buNone/>
            </a:pPr>
            <a:r>
              <a:rPr lang="en-US" sz="3300" dirty="0" smtClean="0">
                <a:solidFill>
                  <a:srgbClr val="0070C0"/>
                </a:solidFill>
              </a:rPr>
              <a:t>   </a:t>
            </a:r>
          </a:p>
          <a:p>
            <a:pPr marL="587375" eaLnBrk="1" hangingPunct="1">
              <a:lnSpc>
                <a:spcPct val="80000"/>
              </a:lnSpc>
              <a:buFont typeface="Wingdings 2" pitchFamily="18" charset="2"/>
              <a:buNone/>
            </a:pPr>
            <a:endParaRPr lang="en-US" sz="3300" dirty="0" smtClean="0">
              <a:solidFill>
                <a:srgbClr val="7030A0"/>
              </a:solidFill>
            </a:endParaRPr>
          </a:p>
          <a:p>
            <a:pPr marL="587375" eaLnBrk="1" hangingPunct="1">
              <a:lnSpc>
                <a:spcPct val="80000"/>
              </a:lnSpc>
              <a:buFont typeface="Wingdings 2" pitchFamily="18" charset="2"/>
              <a:buNone/>
            </a:pPr>
            <a:r>
              <a:rPr lang="en-US" sz="3300" dirty="0" smtClean="0">
                <a:solidFill>
                  <a:srgbClr val="0070C0"/>
                </a:solidFill>
              </a:rPr>
              <a:t>   Jane, a 17 year-old student, is at a party with some friends.  At 11:45pm, Jane realizes that she needs to be home by midnight. If she is late, her parents will question her and realize that she has consumed alcohol. Jane decides to drive home…</a:t>
            </a:r>
          </a:p>
          <a:p>
            <a:pPr marL="587375" eaLnBrk="1" hangingPunct="1">
              <a:lnSpc>
                <a:spcPct val="80000"/>
              </a:lnSpc>
              <a:buSzPct val="99000"/>
              <a:buFont typeface="Wingdings 2" pitchFamily="18" charset="2"/>
              <a:buNone/>
            </a:pPr>
            <a:endParaRPr lang="en-US" sz="3000" dirty="0" smtClean="0">
              <a:solidFill>
                <a:srgbClr val="0070C0"/>
              </a:solidFill>
            </a:endParaRPr>
          </a:p>
          <a:p>
            <a:pPr marL="587375" eaLnBrk="1" hangingPunct="1">
              <a:lnSpc>
                <a:spcPct val="80000"/>
              </a:lnSpc>
              <a:buSzPct val="99000"/>
              <a:buFont typeface="Wingdings 2" pitchFamily="18" charset="2"/>
              <a:buNone/>
            </a:pPr>
            <a:r>
              <a:rPr lang="en-US" sz="4400" dirty="0" smtClean="0">
                <a:solidFill>
                  <a:srgbClr val="0070C0"/>
                </a:solidFill>
              </a:rPr>
              <a:t>	What happened next? Write answer on page </a:t>
            </a:r>
            <a:r>
              <a:rPr lang="en-US" sz="4400" dirty="0" smtClean="0">
                <a:solidFill>
                  <a:srgbClr val="0070C0"/>
                </a:solidFill>
              </a:rPr>
              <a:t>36 (1 paragraph)</a:t>
            </a:r>
            <a:r>
              <a:rPr lang="en-US" sz="4400" dirty="0" smtClean="0">
                <a:solidFill>
                  <a:srgbClr val="0070C0"/>
                </a:solidFill>
              </a:rPr>
              <a:t>.</a:t>
            </a:r>
            <a:endParaRPr lang="en-US" sz="4400" dirty="0" smtClean="0">
              <a:solidFill>
                <a:srgbClr val="0070C0"/>
              </a:solidFill>
            </a:endParaRPr>
          </a:p>
        </p:txBody>
      </p:sp>
      <p:pic>
        <p:nvPicPr>
          <p:cNvPr id="22532" name="Picture 3">
            <a:hlinkClick r:id="rId3"/>
          </p:cNvPr>
          <p:cNvPicPr>
            <a:picLocks noChangeArrowheads="1"/>
          </p:cNvPicPr>
          <p:nvPr/>
        </p:nvPicPr>
        <p:blipFill>
          <a:blip r:embed="rId4"/>
          <a:srcRect/>
          <a:stretch>
            <a:fillRect/>
          </a:stretch>
        </p:blipFill>
        <p:spPr bwMode="auto">
          <a:xfrm>
            <a:off x="15875" y="76200"/>
            <a:ext cx="2362200" cy="1524000"/>
          </a:xfrm>
          <a:prstGeom prst="rect">
            <a:avLst/>
          </a:prstGeom>
          <a:noFill/>
          <a:ln w="9525">
            <a:noFill/>
            <a:miter lim="800000"/>
            <a:headEnd/>
            <a:tailEnd/>
          </a:ln>
        </p:spPr>
      </p:pic>
      <p:pic>
        <p:nvPicPr>
          <p:cNvPr id="22533" name="Picture 4">
            <a:hlinkClick r:id="rId5"/>
          </p:cNvPr>
          <p:cNvPicPr>
            <a:picLocks noChangeArrowheads="1"/>
          </p:cNvPicPr>
          <p:nvPr/>
        </p:nvPicPr>
        <p:blipFill>
          <a:blip r:embed="rId6"/>
          <a:srcRect/>
          <a:stretch>
            <a:fillRect/>
          </a:stretch>
        </p:blipFill>
        <p:spPr bwMode="auto">
          <a:xfrm>
            <a:off x="7239000" y="0"/>
            <a:ext cx="1600200" cy="16097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1"/>
          <p:cNvPicPr>
            <a:picLocks noChangeArrowheads="1"/>
          </p:cNvPicPr>
          <p:nvPr/>
        </p:nvPicPr>
        <p:blipFill>
          <a:blip r:embed="rId2"/>
          <a:srcRect/>
          <a:stretch>
            <a:fillRect/>
          </a:stretch>
        </p:blipFill>
        <p:spPr bwMode="auto">
          <a:xfrm>
            <a:off x="450850" y="268288"/>
            <a:ext cx="8242300" cy="1158875"/>
          </a:xfrm>
          <a:prstGeom prst="rect">
            <a:avLst/>
          </a:prstGeom>
          <a:noFill/>
          <a:ln w="9525">
            <a:noFill/>
            <a:miter lim="800000"/>
            <a:headEnd/>
            <a:tailEnd/>
          </a:ln>
        </p:spPr>
      </p:pic>
      <p:sp>
        <p:nvSpPr>
          <p:cNvPr id="23555" name="Rectangle 2"/>
          <p:cNvSpPr>
            <a:spLocks noGrp="1" noChangeArrowheads="1"/>
          </p:cNvSpPr>
          <p:nvPr>
            <p:ph sz="quarter" idx="1"/>
          </p:nvPr>
        </p:nvSpPr>
        <p:spPr>
          <a:xfrm>
            <a:off x="0" y="1295400"/>
            <a:ext cx="8915400" cy="4937125"/>
          </a:xfrm>
        </p:spPr>
        <p:txBody>
          <a:bodyPr rIns="132080"/>
          <a:lstStyle/>
          <a:p>
            <a:pPr marL="587375" eaLnBrk="1" hangingPunct="1"/>
            <a:r>
              <a:rPr lang="en-US" smtClean="0"/>
              <a:t>Jane was pulled over for speeding and received a DUI. Her license was suspended for 3 years. Due to her felony, she had a difficult time getting into an in-state college. She ended up going to an out-of-state college, which cost her an additional $20,000 in tuition. </a:t>
            </a:r>
          </a:p>
          <a:p>
            <a:pPr marL="587375" eaLnBrk="1" hangingPunct="1"/>
            <a:r>
              <a:rPr lang="en-US" sz="2800" smtClean="0">
                <a:solidFill>
                  <a:srgbClr val="0070C0"/>
                </a:solidFill>
              </a:rPr>
              <a:t>What could Jane have done instead of driving under the influence?</a:t>
            </a:r>
          </a:p>
          <a:p>
            <a:pPr marL="587375" eaLnBrk="1" hangingPunct="1"/>
            <a:endParaRPr lang="en-US" smtClean="0"/>
          </a:p>
          <a:p>
            <a:pPr marL="587375" eaLnBrk="1" hangingPunct="1">
              <a:buFont typeface="Wingdings 2" pitchFamily="18" charset="2"/>
              <a:buNone/>
            </a:pPr>
            <a:endParaRPr lang="en-US" smtClean="0"/>
          </a:p>
        </p:txBody>
      </p:sp>
      <p:pic>
        <p:nvPicPr>
          <p:cNvPr id="23556" name="Picture 8" descr="http://t1.gstatic.com/images?q=tbn:ANd9GcSmXvUbScylw3d6lSel_81snYmZ22bZRDNXnnCe3-aD6tYIJhYknSz2KLVy">
            <a:hlinkClick r:id="rId3"/>
          </p:cNvPr>
          <p:cNvPicPr>
            <a:picLocks noChangeAspect="1" noChangeArrowheads="1"/>
          </p:cNvPicPr>
          <p:nvPr/>
        </p:nvPicPr>
        <p:blipFill>
          <a:blip r:embed="rId4"/>
          <a:srcRect/>
          <a:stretch>
            <a:fillRect/>
          </a:stretch>
        </p:blipFill>
        <p:spPr bwMode="auto">
          <a:xfrm>
            <a:off x="5562600" y="4006850"/>
            <a:ext cx="3124200" cy="28511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sz="quarter" idx="1"/>
          </p:nvPr>
        </p:nvSpPr>
        <p:spPr>
          <a:xfrm>
            <a:off x="457200" y="1600200"/>
            <a:ext cx="8229600" cy="4708525"/>
          </a:xfrm>
        </p:spPr>
        <p:txBody>
          <a:bodyPr rIns="132080"/>
          <a:lstStyle/>
          <a:p>
            <a:pPr marL="587375" eaLnBrk="1" hangingPunct="1">
              <a:buFont typeface="Wingdings 2" pitchFamily="18" charset="2"/>
              <a:buNone/>
            </a:pPr>
            <a:endParaRPr lang="en-US" sz="3200" smtClean="0">
              <a:solidFill>
                <a:srgbClr val="0070C0"/>
              </a:solidFill>
            </a:endParaRPr>
          </a:p>
        </p:txBody>
      </p:sp>
      <p:sp>
        <p:nvSpPr>
          <p:cNvPr id="10243" name="TextBox 2"/>
          <p:cNvSpPr txBox="1">
            <a:spLocks noChangeArrowheads="1"/>
          </p:cNvSpPr>
          <p:nvPr/>
        </p:nvSpPr>
        <p:spPr bwMode="auto">
          <a:xfrm>
            <a:off x="609600" y="228600"/>
            <a:ext cx="7620000" cy="708025"/>
          </a:xfrm>
          <a:prstGeom prst="rect">
            <a:avLst/>
          </a:prstGeom>
          <a:noFill/>
          <a:ln w="9525">
            <a:noFill/>
            <a:miter lim="800000"/>
            <a:headEnd/>
            <a:tailEnd/>
          </a:ln>
        </p:spPr>
        <p:txBody>
          <a:bodyPr>
            <a:spAutoFit/>
          </a:bodyPr>
          <a:lstStyle/>
          <a:p>
            <a:pPr algn="ctr"/>
            <a:r>
              <a:rPr lang="en-US" altLang="en-US" sz="4000">
                <a:solidFill>
                  <a:srgbClr val="0000FF"/>
                </a:solidFill>
              </a:rPr>
              <a:t>“</a:t>
            </a:r>
            <a:r>
              <a:rPr lang="en-US" sz="4000">
                <a:solidFill>
                  <a:srgbClr val="0000FF"/>
                </a:solidFill>
              </a:rPr>
              <a:t>Just One Drink</a:t>
            </a:r>
            <a:r>
              <a:rPr lang="en-US" altLang="en-US" sz="4000">
                <a:solidFill>
                  <a:srgbClr val="0000FF"/>
                </a:solidFill>
              </a:rPr>
              <a:t>”</a:t>
            </a:r>
            <a:endParaRPr lang="en-US" sz="4000">
              <a:solidFill>
                <a:srgbClr val="0000FF"/>
              </a:solidFill>
            </a:endParaRPr>
          </a:p>
        </p:txBody>
      </p:sp>
      <p:sp>
        <p:nvSpPr>
          <p:cNvPr id="10244" name="TextBox 2"/>
          <p:cNvSpPr txBox="1">
            <a:spLocks noChangeArrowheads="1"/>
          </p:cNvSpPr>
          <p:nvPr/>
        </p:nvSpPr>
        <p:spPr bwMode="auto">
          <a:xfrm>
            <a:off x="169863" y="919163"/>
            <a:ext cx="8821737" cy="5784850"/>
          </a:xfrm>
          <a:prstGeom prst="rect">
            <a:avLst/>
          </a:prstGeom>
          <a:noFill/>
          <a:ln w="9525">
            <a:noFill/>
            <a:miter lim="800000"/>
            <a:headEnd/>
            <a:tailEnd/>
          </a:ln>
        </p:spPr>
        <p:txBody>
          <a:bodyPr>
            <a:spAutoFit/>
          </a:bodyPr>
          <a:lstStyle/>
          <a:p>
            <a:r>
              <a:rPr lang="en-US" dirty="0">
                <a:solidFill>
                  <a:srgbClr val="000090"/>
                </a:solidFill>
              </a:rPr>
              <a:t>There's a small cross by the side of Highway 128, near the town of Boonville. If this cross could talk, it would tell you this sad story: Seven years ago my brother, Michael, was at a friend's ranch. They decided to go out for dinner. Joe arrived and volunteered to drive - after just one drink. Lightheartedly, the four friends traveled the winding road. They didn't know where it would end - nobody did. Suddenly, they swerved into the opposite lane, colliding with an oncoming car. Back home we were watching </a:t>
            </a:r>
            <a:r>
              <a:rPr lang="en-US" i="1" dirty="0">
                <a:solidFill>
                  <a:srgbClr val="000090"/>
                </a:solidFill>
              </a:rPr>
              <a:t>E.T.</a:t>
            </a:r>
            <a:r>
              <a:rPr lang="en-US" dirty="0">
                <a:solidFill>
                  <a:srgbClr val="000090"/>
                </a:solidFill>
              </a:rPr>
              <a:t> on video in front of a warm fire. Then we went to bed. At 2:00 A.M. a police officer woke my mom with the devastating news. Michael had been killed. In the morning, I found my mother and sister crying. I stood there bewildered. "What's wrong?" I asked, rubbing my sleepy eyes. Mom took a deep breath. "Come here..." Thus began a grueling journey through grief, where all roads lead to nowhere. It still hurts to remember that day. The only thing that helps is telling my story, hoping you will remember it if you are tempted to get into a car with someone who has had a drink - even just one drink. Joe chose the road to nowhere. He was convicted of manslaughter and served time. However, the real punishment is living with the consequences of his actions. He left us with an ache in our hearts that will never go away, a nightmare that will haunt him - and us - for the rest of our lives. And a small cross by the side of Highway 128.</a:t>
            </a:r>
          </a:p>
          <a:p>
            <a:endParaRPr lang="en-US" dirty="0">
              <a:solidFill>
                <a:srgbClr val="000090"/>
              </a:solidFill>
            </a:endParaRPr>
          </a:p>
          <a:p>
            <a:r>
              <a:rPr lang="en-US" sz="1400" i="1" dirty="0">
                <a:solidFill>
                  <a:srgbClr val="000090"/>
                </a:solidFill>
              </a:rPr>
              <a:t>Chris Laddish</a:t>
            </a:r>
            <a:endParaRPr lang="en-US" sz="1400" dirty="0">
              <a:solidFill>
                <a:srgbClr val="000090"/>
              </a:solidFill>
            </a:endParaRPr>
          </a:p>
          <a:p>
            <a:r>
              <a:rPr lang="en-US" sz="1400" i="1" dirty="0">
                <a:solidFill>
                  <a:srgbClr val="000090"/>
                </a:solidFill>
              </a:rPr>
              <a:t>Dedicated with love to the memory of Michael Laddish</a:t>
            </a:r>
            <a:endParaRPr lang="en-US" sz="1400" dirty="0">
              <a:solidFill>
                <a:srgbClr val="000090"/>
              </a:solidFill>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algn="ctr"/>
            <a:r>
              <a:rPr lang="en-US" smtClean="0"/>
              <a:t>Read and Reflect </a:t>
            </a:r>
          </a:p>
        </p:txBody>
      </p:sp>
      <p:sp>
        <p:nvSpPr>
          <p:cNvPr id="11267" name="Content Placeholder 2"/>
          <p:cNvSpPr>
            <a:spLocks noGrp="1"/>
          </p:cNvSpPr>
          <p:nvPr>
            <p:ph sz="quarter" idx="1"/>
          </p:nvPr>
        </p:nvSpPr>
        <p:spPr>
          <a:xfrm>
            <a:off x="0" y="381000"/>
            <a:ext cx="8915400" cy="1036638"/>
          </a:xfrm>
        </p:spPr>
        <p:txBody>
          <a:bodyPr/>
          <a:lstStyle/>
          <a:p>
            <a:pPr marL="0" indent="0">
              <a:buFont typeface="Wingdings 2" pitchFamily="18" charset="2"/>
              <a:buNone/>
              <a:defRPr/>
            </a:pPr>
            <a:endParaRPr lang="en-US" dirty="0" smtClean="0"/>
          </a:p>
          <a:p>
            <a:pPr>
              <a:buFont typeface="Wingdings 2" pitchFamily="18" charset="2"/>
              <a:buNone/>
              <a:defRPr/>
            </a:pPr>
            <a:endParaRPr lang="en-US" sz="3200" dirty="0" smtClean="0"/>
          </a:p>
          <a:p>
            <a:pPr>
              <a:buFont typeface="Wingdings 2" pitchFamily="18" charset="2"/>
              <a:buNone/>
              <a:defRPr/>
            </a:pPr>
            <a:r>
              <a:rPr lang="en-US" sz="3200" dirty="0" smtClean="0"/>
              <a:t>Choose 1 and Write your answer on page 36.</a:t>
            </a:r>
            <a:endParaRPr lang="en-US" sz="3200" dirty="0" smtClean="0"/>
          </a:p>
          <a:p>
            <a:pPr>
              <a:buFont typeface="Wingdings 2" pitchFamily="18" charset="2"/>
              <a:buNone/>
              <a:defRPr/>
            </a:pPr>
            <a:r>
              <a:rPr lang="en-US" sz="3200" u="sng" dirty="0" smtClean="0">
                <a:solidFill>
                  <a:srgbClr val="0070C0"/>
                </a:solidFill>
              </a:rPr>
              <a:t>Scholar</a:t>
            </a:r>
            <a:r>
              <a:rPr lang="en-US" sz="3200" dirty="0" smtClean="0">
                <a:solidFill>
                  <a:srgbClr val="0070C0"/>
                </a:solidFill>
              </a:rPr>
              <a:t>: </a:t>
            </a:r>
          </a:p>
          <a:p>
            <a:pPr>
              <a:defRPr/>
            </a:pPr>
            <a:r>
              <a:rPr lang="en-US" sz="3200" dirty="0" smtClean="0">
                <a:solidFill>
                  <a:srgbClr val="0070C0"/>
                </a:solidFill>
              </a:rPr>
              <a:t>What are the consequences to alcohol use and abuse? </a:t>
            </a:r>
            <a:endParaRPr lang="en-US" sz="3200" dirty="0" smtClean="0"/>
          </a:p>
          <a:p>
            <a:pPr>
              <a:buFont typeface="Wingdings 2" pitchFamily="18" charset="2"/>
              <a:buNone/>
              <a:defRPr/>
            </a:pPr>
            <a:r>
              <a:rPr lang="en-US" sz="3200" dirty="0" smtClean="0"/>
              <a:t> </a:t>
            </a:r>
            <a:r>
              <a:rPr lang="en-US" sz="3200" u="sng" dirty="0" smtClean="0">
                <a:solidFill>
                  <a:srgbClr val="002060"/>
                </a:solidFill>
              </a:rPr>
              <a:t>Collegiate</a:t>
            </a:r>
            <a:r>
              <a:rPr lang="en-US" sz="3200" dirty="0" smtClean="0">
                <a:solidFill>
                  <a:srgbClr val="002060"/>
                </a:solidFill>
              </a:rPr>
              <a:t>:</a:t>
            </a:r>
          </a:p>
          <a:p>
            <a:pPr>
              <a:defRPr/>
            </a:pPr>
            <a:r>
              <a:rPr lang="en-US" sz="3200" dirty="0" smtClean="0">
                <a:solidFill>
                  <a:srgbClr val="002060"/>
                </a:solidFill>
              </a:rPr>
              <a:t>How does alcohol use and abuse affect others? </a:t>
            </a:r>
          </a:p>
          <a:p>
            <a:pPr>
              <a:buFont typeface="Wingdings 2" pitchFamily="18" charset="2"/>
              <a:buNone/>
              <a:defRPr/>
            </a:pPr>
            <a:r>
              <a:rPr lang="en-US" sz="3200" dirty="0" smtClean="0"/>
              <a:t> </a:t>
            </a:r>
            <a:r>
              <a:rPr lang="en-US" sz="3200" u="sng" dirty="0" smtClean="0">
                <a:solidFill>
                  <a:srgbClr val="00B050"/>
                </a:solidFill>
              </a:rPr>
              <a:t>Genius</a:t>
            </a:r>
            <a:r>
              <a:rPr lang="en-US" sz="3200" dirty="0" smtClean="0">
                <a:solidFill>
                  <a:srgbClr val="00B050"/>
                </a:solidFill>
              </a:rPr>
              <a:t>: </a:t>
            </a:r>
          </a:p>
          <a:p>
            <a:pPr>
              <a:defRPr/>
            </a:pPr>
            <a:r>
              <a:rPr lang="en-US" sz="3200" dirty="0" smtClean="0">
                <a:solidFill>
                  <a:srgbClr val="00B050"/>
                </a:solidFill>
              </a:rPr>
              <a:t>What is the impact of having an alcoholic in the family and what impact might it have on their future generations?</a:t>
            </a:r>
          </a:p>
          <a:p>
            <a:pPr marL="0" indent="0">
              <a:buFont typeface="Wingdings 2" pitchFamily="18" charset="2"/>
              <a:buNone/>
              <a:defRPr/>
            </a:pPr>
            <a:r>
              <a:rPr lang="en-US" sz="3200" dirty="0" smtClean="0">
                <a:solidFill>
                  <a:srgbClr val="000090"/>
                </a:solidFill>
              </a:rPr>
              <a:t> </a:t>
            </a:r>
          </a:p>
        </p:txBody>
      </p:sp>
      <p:sp>
        <p:nvSpPr>
          <p:cNvPr id="11268" name="Slide Number Placeholder 3"/>
          <p:cNvSpPr>
            <a:spLocks noGrp="1"/>
          </p:cNvSpPr>
          <p:nvPr>
            <p:ph type="sldNum" sz="quarter" idx="12"/>
          </p:nvPr>
        </p:nvSpPr>
        <p:spPr bwMode="auto">
          <a:ln>
            <a:round/>
            <a:headEnd/>
            <a:tailEnd/>
          </a:ln>
        </p:spPr>
        <p:txBody>
          <a:bodyPr/>
          <a:lstStyle/>
          <a:p>
            <a:fld id="{3737FB0B-A61E-44A8-9ADF-A5C3B2669E47}" type="slidenum">
              <a:rPr lang="en-US" smtClean="0"/>
              <a:pPr/>
              <a:t>3</a:t>
            </a:fld>
            <a:endParaRPr lang="en-US"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sz="6000" b="1" smtClean="0">
                <a:solidFill>
                  <a:srgbClr val="7030A0"/>
                </a:solidFill>
              </a:rPr>
              <a:t>Legal Consequences</a:t>
            </a:r>
          </a:p>
        </p:txBody>
      </p:sp>
      <p:sp>
        <p:nvSpPr>
          <p:cNvPr id="14339" name="Content Placeholder 2"/>
          <p:cNvSpPr>
            <a:spLocks noGrp="1"/>
          </p:cNvSpPr>
          <p:nvPr>
            <p:ph sz="quarter" idx="1"/>
          </p:nvPr>
        </p:nvSpPr>
        <p:spPr>
          <a:xfrm>
            <a:off x="228600" y="1219200"/>
            <a:ext cx="8915400" cy="5257800"/>
          </a:xfrm>
        </p:spPr>
        <p:txBody>
          <a:bodyPr/>
          <a:lstStyle/>
          <a:p>
            <a:pPr>
              <a:buFont typeface="Wingdings 2" pitchFamily="18" charset="2"/>
              <a:buNone/>
            </a:pPr>
            <a:r>
              <a:rPr lang="en-US" sz="2800" dirty="0" smtClean="0">
                <a:solidFill>
                  <a:srgbClr val="7030A0"/>
                </a:solidFill>
              </a:rPr>
              <a:t>What is the legal driving while impaired (DWI) </a:t>
            </a:r>
            <a:r>
              <a:rPr lang="en-US" sz="2800" dirty="0" smtClean="0">
                <a:solidFill>
                  <a:srgbClr val="7030A0"/>
                </a:solidFill>
              </a:rPr>
              <a:t>limit (over 21)?</a:t>
            </a:r>
            <a:endParaRPr lang="en-US" sz="2800" dirty="0" smtClean="0">
              <a:solidFill>
                <a:srgbClr val="7030A0"/>
              </a:solidFill>
            </a:endParaRPr>
          </a:p>
          <a:p>
            <a:r>
              <a:rPr lang="en-US" sz="2800" dirty="0" smtClean="0"/>
              <a:t>0.08 Blood Alcohol </a:t>
            </a:r>
            <a:r>
              <a:rPr lang="en-US" sz="2800" dirty="0" smtClean="0"/>
              <a:t>Level</a:t>
            </a:r>
          </a:p>
          <a:p>
            <a:pPr marL="0" indent="0">
              <a:buNone/>
            </a:pPr>
            <a:r>
              <a:rPr lang="en-US" sz="2800" dirty="0" smtClean="0">
                <a:solidFill>
                  <a:srgbClr val="7030A0"/>
                </a:solidFill>
              </a:rPr>
              <a:t>What is the legal BAC for a person under 21?</a:t>
            </a:r>
          </a:p>
          <a:p>
            <a:r>
              <a:rPr lang="en-US" sz="2800" dirty="0" smtClean="0"/>
              <a:t>0.00 Blood Alcohol Level</a:t>
            </a:r>
            <a:endParaRPr lang="en-US" sz="2800" dirty="0" smtClean="0"/>
          </a:p>
          <a:p>
            <a:pPr>
              <a:buFont typeface="Wingdings 2" pitchFamily="18" charset="2"/>
              <a:buNone/>
            </a:pPr>
            <a:r>
              <a:rPr lang="en-US" sz="2800" dirty="0" smtClean="0">
                <a:solidFill>
                  <a:srgbClr val="7030A0"/>
                </a:solidFill>
              </a:rPr>
              <a:t>Can a person be arrested and charge with a DWI if their BAC is below 0.08?</a:t>
            </a:r>
          </a:p>
          <a:p>
            <a:r>
              <a:rPr lang="en-US" sz="2800" dirty="0" smtClean="0"/>
              <a:t>Yes, police just has to prove driving was impaired (observe driving, roadside sobriety test, administer BAC test)</a:t>
            </a:r>
          </a:p>
          <a:p>
            <a:pPr>
              <a:buFont typeface="Wingdings 2" pitchFamily="18" charset="2"/>
              <a:buNone/>
            </a:pPr>
            <a:r>
              <a:rPr lang="en-US" sz="2800" dirty="0" smtClean="0">
                <a:solidFill>
                  <a:srgbClr val="7030A0"/>
                </a:solidFill>
              </a:rPr>
              <a:t>What are the legal consequences of a DWI conviction for a teen?</a:t>
            </a:r>
          </a:p>
          <a:p>
            <a:r>
              <a:rPr lang="en-US" sz="2800" dirty="0" smtClean="0"/>
              <a:t>Loss of driver’s license until age 18, Fine, Court costs, Lawyer fees, Community service, Car insurance triples</a:t>
            </a:r>
          </a:p>
          <a:p>
            <a:endParaRPr lang="en-US" dirty="0" smtClean="0"/>
          </a:p>
          <a:p>
            <a:endParaRPr lang="en-US" dirty="0" smtClean="0"/>
          </a:p>
          <a:p>
            <a:endParaRPr lang="en-US" dirty="0" smtClean="0"/>
          </a:p>
        </p:txBody>
      </p:sp>
      <p:sp>
        <p:nvSpPr>
          <p:cNvPr id="12292" name="Slide Number Placeholder 3"/>
          <p:cNvSpPr>
            <a:spLocks noGrp="1"/>
          </p:cNvSpPr>
          <p:nvPr>
            <p:ph type="sldNum" sz="quarter" idx="12"/>
          </p:nvPr>
        </p:nvSpPr>
        <p:spPr bwMode="auto">
          <a:ln>
            <a:round/>
            <a:headEnd/>
            <a:tailEnd/>
          </a:ln>
        </p:spPr>
        <p:txBody>
          <a:bodyPr/>
          <a:lstStyle/>
          <a:p>
            <a:fld id="{95F4F8A0-6F92-4A59-B0F0-BAAAFD73F306}" type="slidenum">
              <a:rPr lang="en-US" smtClean="0"/>
              <a:pPr/>
              <a:t>4</a:t>
            </a:fld>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4339">
                                            <p:txEl>
                                              <p:pRg st="1" end="1"/>
                                            </p:txEl>
                                          </p:spTgt>
                                        </p:tgtEl>
                                        <p:attrNameLst>
                                          <p:attrName>style.visibility</p:attrName>
                                        </p:attrNameLst>
                                      </p:cBhvr>
                                      <p:to>
                                        <p:strVal val="visible"/>
                                      </p:to>
                                    </p:set>
                                    <p:animEffect transition="in" filter="blinds(horizontal)">
                                      <p:cBhvr>
                                        <p:cTn id="7" dur="500"/>
                                        <p:tgtEl>
                                          <p:spTgt spid="1433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4339">
                                            <p:txEl>
                                              <p:pRg st="2" end="2"/>
                                            </p:txEl>
                                          </p:spTgt>
                                        </p:tgtEl>
                                        <p:attrNameLst>
                                          <p:attrName>style.visibility</p:attrName>
                                        </p:attrNameLst>
                                      </p:cBhvr>
                                      <p:to>
                                        <p:strVal val="visible"/>
                                      </p:to>
                                    </p:set>
                                    <p:animEffect transition="in" filter="blinds(horizontal)">
                                      <p:cBhvr>
                                        <p:cTn id="12" dur="500"/>
                                        <p:tgtEl>
                                          <p:spTgt spid="1433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4339">
                                            <p:txEl>
                                              <p:pRg st="3" end="3"/>
                                            </p:txEl>
                                          </p:spTgt>
                                        </p:tgtEl>
                                        <p:attrNameLst>
                                          <p:attrName>style.visibility</p:attrName>
                                        </p:attrNameLst>
                                      </p:cBhvr>
                                      <p:to>
                                        <p:strVal val="visible"/>
                                      </p:to>
                                    </p:set>
                                    <p:animEffect transition="in" filter="blinds(horizontal)">
                                      <p:cBhvr>
                                        <p:cTn id="17" dur="500"/>
                                        <p:tgtEl>
                                          <p:spTgt spid="14339">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4339">
                                            <p:txEl>
                                              <p:pRg st="5" end="5"/>
                                            </p:txEl>
                                          </p:spTgt>
                                        </p:tgtEl>
                                        <p:attrNameLst>
                                          <p:attrName>style.visibility</p:attrName>
                                        </p:attrNameLst>
                                      </p:cBhvr>
                                      <p:to>
                                        <p:strVal val="visible"/>
                                      </p:to>
                                    </p:set>
                                    <p:animEffect transition="in" filter="blinds(horizontal)">
                                      <p:cBhvr>
                                        <p:cTn id="22" dur="500"/>
                                        <p:tgtEl>
                                          <p:spTgt spid="14339">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4339">
                                            <p:txEl>
                                              <p:pRg st="7" end="7"/>
                                            </p:txEl>
                                          </p:spTgt>
                                        </p:tgtEl>
                                        <p:attrNameLst>
                                          <p:attrName>style.visibility</p:attrName>
                                        </p:attrNameLst>
                                      </p:cBhvr>
                                      <p:to>
                                        <p:strVal val="visible"/>
                                      </p:to>
                                    </p:set>
                                    <p:animEffect transition="in" filter="blinds(horizontal)">
                                      <p:cBhvr>
                                        <p:cTn id="27" dur="500"/>
                                        <p:tgtEl>
                                          <p:spTgt spid="1433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457200" y="609600"/>
            <a:ext cx="8229600" cy="1066800"/>
          </a:xfrm>
        </p:spPr>
        <p:txBody>
          <a:bodyPr/>
          <a:lstStyle/>
          <a:p>
            <a:r>
              <a:rPr lang="en-US" b="1" smtClean="0">
                <a:solidFill>
                  <a:srgbClr val="0070C0"/>
                </a:solidFill>
              </a:rPr>
              <a:t>What is a drink?</a:t>
            </a:r>
          </a:p>
        </p:txBody>
      </p:sp>
      <p:sp>
        <p:nvSpPr>
          <p:cNvPr id="3" name="Content Placeholder 2"/>
          <p:cNvSpPr>
            <a:spLocks noGrp="1"/>
          </p:cNvSpPr>
          <p:nvPr>
            <p:ph idx="1"/>
          </p:nvPr>
        </p:nvSpPr>
        <p:spPr>
          <a:xfrm>
            <a:off x="304800" y="1752600"/>
            <a:ext cx="5181600" cy="3998913"/>
          </a:xfrm>
        </p:spPr>
        <p:txBody>
          <a:bodyPr>
            <a:normAutofit lnSpcReduction="10000"/>
          </a:bodyPr>
          <a:lstStyle/>
          <a:p>
            <a:pPr>
              <a:defRPr/>
            </a:pPr>
            <a:r>
              <a:rPr lang="en-US" dirty="0" smtClean="0"/>
              <a:t>One 12-ounce beer</a:t>
            </a:r>
          </a:p>
          <a:p>
            <a:pPr>
              <a:defRPr/>
            </a:pPr>
            <a:r>
              <a:rPr lang="en-US" dirty="0" smtClean="0"/>
              <a:t>One 4- to 5-ounce glass of wine</a:t>
            </a:r>
          </a:p>
          <a:p>
            <a:pPr>
              <a:defRPr/>
            </a:pPr>
            <a:r>
              <a:rPr lang="en-US" dirty="0" smtClean="0"/>
              <a:t>One 1.5-ounce shot of 80-proof liquor</a:t>
            </a:r>
          </a:p>
          <a:p>
            <a:pPr>
              <a:buFont typeface="Wingdings 2" pitchFamily="18" charset="2"/>
              <a:buNone/>
              <a:defRPr/>
            </a:pPr>
            <a:endParaRPr lang="en-US" dirty="0" smtClean="0"/>
          </a:p>
          <a:p>
            <a:pPr>
              <a:buFont typeface="Wingdings 2" pitchFamily="18" charset="2"/>
              <a:buNone/>
              <a:defRPr/>
            </a:pPr>
            <a:r>
              <a:rPr lang="en-US" b="1" u="sng" dirty="0" smtClean="0"/>
              <a:t>Ethanol</a:t>
            </a:r>
            <a:r>
              <a:rPr lang="en-US" dirty="0" smtClean="0"/>
              <a:t> is the type of alcohol found in an alcoholic drink.</a:t>
            </a:r>
          </a:p>
          <a:p>
            <a:pPr>
              <a:buFont typeface="Wingdings 2" pitchFamily="18" charset="2"/>
              <a:buNone/>
              <a:defRPr/>
            </a:pPr>
            <a:r>
              <a:rPr lang="en-US" dirty="0" smtClean="0"/>
              <a:t>What is </a:t>
            </a:r>
            <a:r>
              <a:rPr lang="en-US" b="1" u="sng" dirty="0" smtClean="0"/>
              <a:t>Fermentation</a:t>
            </a:r>
            <a:r>
              <a:rPr lang="en-US" dirty="0" smtClean="0"/>
              <a:t>?</a:t>
            </a:r>
            <a:endParaRPr lang="en-US" dirty="0" smtClean="0"/>
          </a:p>
          <a:p>
            <a:pPr>
              <a:buFont typeface="Wingdings 2" pitchFamily="18" charset="2"/>
              <a:buNone/>
              <a:defRPr/>
            </a:pPr>
            <a:r>
              <a:rPr lang="en-US" sz="5400" dirty="0" smtClean="0">
                <a:solidFill>
                  <a:srgbClr val="7030A0"/>
                </a:solidFill>
                <a:effectLst>
                  <a:outerShdw blurRad="38100" dist="38100" dir="2700000" algn="tl">
                    <a:srgbClr val="C0C0C0"/>
                  </a:outerShdw>
                </a:effectLst>
              </a:rPr>
              <a:t>All equal one drink.</a:t>
            </a:r>
          </a:p>
        </p:txBody>
      </p:sp>
      <p:pic>
        <p:nvPicPr>
          <p:cNvPr id="13316" name="Picture 2" descr="http://www.health-share.org/health-info/PicHeartCtr/DIAALCOH.gif"/>
          <p:cNvPicPr>
            <a:picLocks noChangeAspect="1" noChangeArrowheads="1"/>
          </p:cNvPicPr>
          <p:nvPr/>
        </p:nvPicPr>
        <p:blipFill>
          <a:blip r:embed="rId2"/>
          <a:srcRect/>
          <a:stretch>
            <a:fillRect/>
          </a:stretch>
        </p:blipFill>
        <p:spPr bwMode="auto">
          <a:xfrm>
            <a:off x="5410200" y="1600200"/>
            <a:ext cx="3344863" cy="457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1"/>
          <p:cNvPicPr>
            <a:picLocks noChangeArrowheads="1"/>
          </p:cNvPicPr>
          <p:nvPr/>
        </p:nvPicPr>
        <p:blipFill>
          <a:blip r:embed="rId2"/>
          <a:srcRect/>
          <a:stretch>
            <a:fillRect/>
          </a:stretch>
        </p:blipFill>
        <p:spPr bwMode="auto">
          <a:xfrm>
            <a:off x="384175" y="0"/>
            <a:ext cx="8474075" cy="1219200"/>
          </a:xfrm>
          <a:prstGeom prst="rect">
            <a:avLst/>
          </a:prstGeom>
          <a:noFill/>
          <a:ln w="9525">
            <a:noFill/>
            <a:miter lim="800000"/>
            <a:headEnd/>
            <a:tailEnd/>
          </a:ln>
        </p:spPr>
      </p:pic>
      <p:sp>
        <p:nvSpPr>
          <p:cNvPr id="14339" name="Rectangle 2"/>
          <p:cNvSpPr>
            <a:spLocks noGrp="1" noChangeArrowheads="1"/>
          </p:cNvSpPr>
          <p:nvPr>
            <p:ph sz="quarter" idx="1"/>
          </p:nvPr>
        </p:nvSpPr>
        <p:spPr>
          <a:xfrm>
            <a:off x="457200" y="1219200"/>
            <a:ext cx="8229600" cy="5410200"/>
          </a:xfrm>
        </p:spPr>
        <p:txBody>
          <a:bodyPr rIns="132080"/>
          <a:lstStyle/>
          <a:p>
            <a:pPr marL="827088" indent="-514350" eaLnBrk="1" hangingPunct="1">
              <a:lnSpc>
                <a:spcPct val="80000"/>
              </a:lnSpc>
              <a:buFont typeface="Wingdings 2" pitchFamily="18" charset="2"/>
              <a:buNone/>
            </a:pPr>
            <a:r>
              <a:rPr lang="en-US" sz="2000" smtClean="0">
                <a:solidFill>
                  <a:srgbClr val="FF0000"/>
                </a:solidFill>
              </a:rPr>
              <a:t>1.  Speed of </a:t>
            </a:r>
            <a:r>
              <a:rPr lang="en-US" sz="2000" b="1" smtClean="0">
                <a:solidFill>
                  <a:srgbClr val="FF0000"/>
                </a:solidFill>
              </a:rPr>
              <a:t>drinking</a:t>
            </a:r>
          </a:p>
          <a:p>
            <a:pPr marL="827088" indent="-514350" eaLnBrk="1" hangingPunct="1">
              <a:lnSpc>
                <a:spcPct val="80000"/>
              </a:lnSpc>
              <a:buFont typeface="Wingdings 2" pitchFamily="18" charset="2"/>
              <a:buNone/>
            </a:pPr>
            <a:r>
              <a:rPr lang="en-US" sz="2000" smtClean="0">
                <a:solidFill>
                  <a:srgbClr val="FF0000"/>
                </a:solidFill>
              </a:rPr>
              <a:t>	-  quicker = more intoxicated</a:t>
            </a:r>
          </a:p>
          <a:p>
            <a:pPr marL="827088" indent="-514350" eaLnBrk="1" hangingPunct="1">
              <a:lnSpc>
                <a:spcPct val="80000"/>
              </a:lnSpc>
              <a:buFont typeface="Wingdings 2" pitchFamily="18" charset="2"/>
              <a:buNone/>
            </a:pPr>
            <a:r>
              <a:rPr lang="en-US" sz="2000" smtClean="0">
                <a:solidFill>
                  <a:srgbClr val="FF0000"/>
                </a:solidFill>
              </a:rPr>
              <a:t>2. Presence of </a:t>
            </a:r>
            <a:r>
              <a:rPr lang="en-US" sz="2000" b="1" smtClean="0">
                <a:solidFill>
                  <a:srgbClr val="FF0000"/>
                </a:solidFill>
              </a:rPr>
              <a:t>food</a:t>
            </a:r>
            <a:r>
              <a:rPr lang="en-US" sz="2000" smtClean="0">
                <a:solidFill>
                  <a:srgbClr val="FF0000"/>
                </a:solidFill>
              </a:rPr>
              <a:t> in the stomach</a:t>
            </a:r>
          </a:p>
          <a:p>
            <a:pPr marL="827088" indent="-514350" eaLnBrk="1" hangingPunct="1">
              <a:lnSpc>
                <a:spcPct val="80000"/>
              </a:lnSpc>
              <a:buFont typeface="Wingdings 2" pitchFamily="18" charset="2"/>
              <a:buNone/>
            </a:pPr>
            <a:r>
              <a:rPr lang="en-US" sz="2000" smtClean="0">
                <a:solidFill>
                  <a:srgbClr val="FF0000"/>
                </a:solidFill>
              </a:rPr>
              <a:t>		- empty stomach = more intoxicated</a:t>
            </a:r>
          </a:p>
          <a:p>
            <a:pPr marL="827088" indent="-514350" eaLnBrk="1" hangingPunct="1">
              <a:lnSpc>
                <a:spcPct val="80000"/>
              </a:lnSpc>
              <a:buFont typeface="Wingdings 2" pitchFamily="18" charset="2"/>
              <a:buNone/>
            </a:pPr>
            <a:r>
              <a:rPr lang="en-US" sz="2000" smtClean="0">
                <a:solidFill>
                  <a:srgbClr val="FF0000"/>
                </a:solidFill>
              </a:rPr>
              <a:t>3. Body </a:t>
            </a:r>
            <a:r>
              <a:rPr lang="en-US" sz="2000" b="1" smtClean="0">
                <a:solidFill>
                  <a:srgbClr val="FF0000"/>
                </a:solidFill>
              </a:rPr>
              <a:t>Weight</a:t>
            </a:r>
          </a:p>
          <a:p>
            <a:pPr marL="827088" indent="-514350" eaLnBrk="1" hangingPunct="1">
              <a:lnSpc>
                <a:spcPct val="80000"/>
              </a:lnSpc>
              <a:buFont typeface="Wingdings 2" pitchFamily="18" charset="2"/>
              <a:buNone/>
            </a:pPr>
            <a:r>
              <a:rPr lang="en-US" sz="2000" smtClean="0">
                <a:solidFill>
                  <a:srgbClr val="FF0000"/>
                </a:solidFill>
              </a:rPr>
              <a:t>		- lighter person = more intoxicated</a:t>
            </a:r>
          </a:p>
          <a:p>
            <a:pPr marL="827088" indent="-514350" eaLnBrk="1" hangingPunct="1">
              <a:lnSpc>
                <a:spcPct val="80000"/>
              </a:lnSpc>
              <a:buFont typeface="Wingdings 2" pitchFamily="18" charset="2"/>
              <a:buNone/>
            </a:pPr>
            <a:r>
              <a:rPr lang="en-US" sz="2000" smtClean="0">
                <a:solidFill>
                  <a:srgbClr val="FF0000"/>
                </a:solidFill>
              </a:rPr>
              <a:t>4. Drinking History/</a:t>
            </a:r>
            <a:r>
              <a:rPr lang="en-US" sz="2000" b="1" smtClean="0">
                <a:solidFill>
                  <a:srgbClr val="FF0000"/>
                </a:solidFill>
              </a:rPr>
              <a:t>Tolerance</a:t>
            </a:r>
          </a:p>
          <a:p>
            <a:pPr marL="827088" indent="-514350" eaLnBrk="1" hangingPunct="1">
              <a:lnSpc>
                <a:spcPct val="80000"/>
              </a:lnSpc>
              <a:buFont typeface="Wingdings 2" pitchFamily="18" charset="2"/>
              <a:buNone/>
            </a:pPr>
            <a:r>
              <a:rPr lang="en-US" sz="2000" smtClean="0">
                <a:solidFill>
                  <a:srgbClr val="FF0000"/>
                </a:solidFill>
              </a:rPr>
              <a:t>		- little tolerance = more intoxicated</a:t>
            </a:r>
          </a:p>
          <a:p>
            <a:pPr marL="827088" indent="-514350" eaLnBrk="1" hangingPunct="1">
              <a:lnSpc>
                <a:spcPct val="80000"/>
              </a:lnSpc>
              <a:buFont typeface="Wingdings 2" pitchFamily="18" charset="2"/>
              <a:buNone/>
            </a:pPr>
            <a:r>
              <a:rPr lang="en-US" sz="2000" smtClean="0">
                <a:solidFill>
                  <a:srgbClr val="FF0000"/>
                </a:solidFill>
              </a:rPr>
              <a:t>5. The drinker’</a:t>
            </a:r>
            <a:r>
              <a:rPr lang="en-US" altLang="ja-JP" sz="2000" smtClean="0">
                <a:solidFill>
                  <a:srgbClr val="FF0000"/>
                </a:solidFill>
              </a:rPr>
              <a:t>s </a:t>
            </a:r>
            <a:r>
              <a:rPr lang="en-US" altLang="ja-JP" sz="2000" b="1" smtClean="0">
                <a:solidFill>
                  <a:srgbClr val="FF0000"/>
                </a:solidFill>
              </a:rPr>
              <a:t>expectations</a:t>
            </a:r>
          </a:p>
          <a:p>
            <a:pPr marL="827088" indent="-514350" eaLnBrk="1" hangingPunct="1">
              <a:lnSpc>
                <a:spcPct val="80000"/>
              </a:lnSpc>
              <a:buFont typeface="Wingdings 2" pitchFamily="18" charset="2"/>
              <a:buNone/>
            </a:pPr>
            <a:r>
              <a:rPr lang="en-US" sz="2000" smtClean="0">
                <a:solidFill>
                  <a:srgbClr val="FF0000"/>
                </a:solidFill>
              </a:rPr>
              <a:t>		- expect to get drunk = more intoxicated</a:t>
            </a:r>
          </a:p>
          <a:p>
            <a:pPr marL="827088" indent="-514350" eaLnBrk="1" hangingPunct="1">
              <a:lnSpc>
                <a:spcPct val="80000"/>
              </a:lnSpc>
              <a:buFont typeface="Wingdings 2" pitchFamily="18" charset="2"/>
              <a:buNone/>
            </a:pPr>
            <a:r>
              <a:rPr lang="en-US" sz="2000" smtClean="0">
                <a:solidFill>
                  <a:srgbClr val="FF0000"/>
                </a:solidFill>
              </a:rPr>
              <a:t>7. Emotional and </a:t>
            </a:r>
            <a:r>
              <a:rPr lang="en-US" sz="2000" b="1" smtClean="0">
                <a:solidFill>
                  <a:srgbClr val="FF0000"/>
                </a:solidFill>
              </a:rPr>
              <a:t>physical health</a:t>
            </a:r>
          </a:p>
          <a:p>
            <a:pPr marL="827088" indent="-514350" eaLnBrk="1" hangingPunct="1">
              <a:lnSpc>
                <a:spcPct val="80000"/>
              </a:lnSpc>
              <a:buFont typeface="Wingdings 2" pitchFamily="18" charset="2"/>
              <a:buNone/>
            </a:pPr>
            <a:r>
              <a:rPr lang="en-US" sz="2000" smtClean="0">
                <a:solidFill>
                  <a:srgbClr val="FF0000"/>
                </a:solidFill>
              </a:rPr>
              <a:t>		- poor health = feel negative effects of alcohol</a:t>
            </a:r>
          </a:p>
          <a:p>
            <a:pPr marL="827088" indent="-514350" eaLnBrk="1" hangingPunct="1">
              <a:lnSpc>
                <a:spcPct val="80000"/>
              </a:lnSpc>
              <a:buFont typeface="Wingdings 2" pitchFamily="18" charset="2"/>
              <a:buNone/>
            </a:pPr>
            <a:r>
              <a:rPr lang="en-US" sz="2000" smtClean="0">
                <a:solidFill>
                  <a:srgbClr val="FF0000"/>
                </a:solidFill>
              </a:rPr>
              <a:t>8. </a:t>
            </a:r>
            <a:r>
              <a:rPr lang="en-US" sz="2000" b="1" smtClean="0">
                <a:solidFill>
                  <a:srgbClr val="FF0000"/>
                </a:solidFill>
              </a:rPr>
              <a:t>Gender</a:t>
            </a:r>
            <a:r>
              <a:rPr lang="en-US" sz="2000" smtClean="0">
                <a:solidFill>
                  <a:srgbClr val="FF0000"/>
                </a:solidFill>
              </a:rPr>
              <a:t> differences</a:t>
            </a:r>
          </a:p>
          <a:p>
            <a:pPr marL="827088" indent="-514350" eaLnBrk="1" hangingPunct="1">
              <a:lnSpc>
                <a:spcPct val="80000"/>
              </a:lnSpc>
              <a:buFont typeface="Wingdings 2" pitchFamily="18" charset="2"/>
              <a:buNone/>
            </a:pPr>
            <a:r>
              <a:rPr lang="en-US" sz="2000" smtClean="0">
                <a:solidFill>
                  <a:srgbClr val="FF0000"/>
                </a:solidFill>
              </a:rPr>
              <a:t>		- female = more intoxicated </a:t>
            </a:r>
            <a:r>
              <a:rPr lang="en-US" sz="2000" smtClean="0">
                <a:solidFill>
                  <a:srgbClr val="0070C0"/>
                </a:solidFill>
              </a:rPr>
              <a:t> (due to more body fat)</a:t>
            </a:r>
            <a:endParaRPr lang="en-US" sz="2000" smtClean="0">
              <a:solidFill>
                <a:srgbClr val="FF0000"/>
              </a:solidFill>
            </a:endParaRPr>
          </a:p>
          <a:p>
            <a:pPr marL="827088" indent="-514350" eaLnBrk="1" hangingPunct="1">
              <a:lnSpc>
                <a:spcPct val="80000"/>
              </a:lnSpc>
              <a:buFont typeface="Wingdings 2" pitchFamily="18" charset="2"/>
              <a:buNone/>
            </a:pPr>
            <a:r>
              <a:rPr lang="en-US" sz="2000" smtClean="0">
                <a:solidFill>
                  <a:srgbClr val="FF0000"/>
                </a:solidFill>
              </a:rPr>
              <a:t>9. Other </a:t>
            </a:r>
            <a:r>
              <a:rPr lang="en-US" sz="2000" b="1" smtClean="0">
                <a:solidFill>
                  <a:srgbClr val="FF0000"/>
                </a:solidFill>
              </a:rPr>
              <a:t>drugs</a:t>
            </a:r>
          </a:p>
          <a:p>
            <a:pPr marL="827088" indent="-514350" eaLnBrk="1" hangingPunct="1">
              <a:lnSpc>
                <a:spcPct val="80000"/>
              </a:lnSpc>
              <a:buFont typeface="Wingdings 2" pitchFamily="18" charset="2"/>
              <a:buNone/>
            </a:pPr>
            <a:r>
              <a:rPr lang="en-US" sz="2000" smtClean="0">
                <a:solidFill>
                  <a:srgbClr val="FF0000"/>
                </a:solidFill>
              </a:rPr>
              <a:t>		- mix alcohol with drugs = potential for deadly effects</a:t>
            </a:r>
          </a:p>
        </p:txBody>
      </p:sp>
      <p:pic>
        <p:nvPicPr>
          <p:cNvPr id="14340" name="Picture 3"/>
          <p:cNvPicPr>
            <a:picLocks noChangeArrowheads="1"/>
          </p:cNvPicPr>
          <p:nvPr/>
        </p:nvPicPr>
        <p:blipFill>
          <a:blip r:embed="rId3"/>
          <a:srcRect/>
          <a:stretch>
            <a:fillRect/>
          </a:stretch>
        </p:blipFill>
        <p:spPr bwMode="auto">
          <a:xfrm>
            <a:off x="6513513" y="4953000"/>
            <a:ext cx="2630487" cy="1905000"/>
          </a:xfrm>
          <a:prstGeom prst="rect">
            <a:avLst/>
          </a:prstGeom>
          <a:noFill/>
          <a:ln w="9525">
            <a:noFill/>
            <a:miter lim="800000"/>
            <a:headEnd/>
            <a:tailEnd/>
          </a:ln>
        </p:spPr>
      </p:pic>
      <p:pic>
        <p:nvPicPr>
          <p:cNvPr id="14341" name="Picture 4"/>
          <p:cNvPicPr>
            <a:picLocks noChangeArrowheads="1"/>
          </p:cNvPicPr>
          <p:nvPr/>
        </p:nvPicPr>
        <p:blipFill>
          <a:blip r:embed="rId4"/>
          <a:srcRect/>
          <a:stretch>
            <a:fillRect/>
          </a:stretch>
        </p:blipFill>
        <p:spPr bwMode="auto">
          <a:xfrm>
            <a:off x="5867400" y="1219200"/>
            <a:ext cx="2667000" cy="303688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sz="quarter" idx="1"/>
          </p:nvPr>
        </p:nvSpPr>
        <p:spPr>
          <a:xfrm>
            <a:off x="228600" y="1295400"/>
            <a:ext cx="8686800" cy="5013325"/>
          </a:xfrm>
        </p:spPr>
        <p:txBody>
          <a:bodyPr rIns="132080"/>
          <a:lstStyle/>
          <a:p>
            <a:pPr marL="587375" eaLnBrk="1" hangingPunct="1">
              <a:buFont typeface="Wingdings 2" pitchFamily="18" charset="2"/>
              <a:buNone/>
            </a:pPr>
            <a:endParaRPr lang="en-US" sz="2800" b="1" dirty="0" smtClean="0">
              <a:solidFill>
                <a:srgbClr val="0070C0"/>
              </a:solidFill>
            </a:endParaRPr>
          </a:p>
          <a:p>
            <a:pPr marL="587375" eaLnBrk="1" hangingPunct="1">
              <a:buFont typeface="Wingdings 2" pitchFamily="18" charset="2"/>
              <a:buNone/>
            </a:pPr>
            <a:r>
              <a:rPr lang="en-US" sz="2800" b="1" dirty="0" smtClean="0">
                <a:solidFill>
                  <a:srgbClr val="0070C0"/>
                </a:solidFill>
              </a:rPr>
              <a:t>Low Doses: </a:t>
            </a:r>
          </a:p>
          <a:p>
            <a:pPr marL="587375" eaLnBrk="1" hangingPunct="1"/>
            <a:r>
              <a:rPr lang="en-US" sz="2400" dirty="0" smtClean="0">
                <a:solidFill>
                  <a:srgbClr val="0070C0"/>
                </a:solidFill>
              </a:rPr>
              <a:t>Relaxing effect, Slowed reflexes, Reduced Coordination</a:t>
            </a:r>
          </a:p>
          <a:p>
            <a:pPr marL="587375" eaLnBrk="1" hangingPunct="1">
              <a:buFont typeface="Wingdings 2" pitchFamily="18" charset="2"/>
              <a:buNone/>
            </a:pPr>
            <a:r>
              <a:rPr lang="en-US" sz="2800" b="1" dirty="0" smtClean="0">
                <a:solidFill>
                  <a:srgbClr val="0070C0"/>
                </a:solidFill>
              </a:rPr>
              <a:t>Medium Doses:</a:t>
            </a:r>
          </a:p>
          <a:p>
            <a:pPr marL="587375" eaLnBrk="1" hangingPunct="1"/>
            <a:r>
              <a:rPr lang="en-US" sz="2400" dirty="0" smtClean="0">
                <a:solidFill>
                  <a:srgbClr val="0070C0"/>
                </a:solidFill>
              </a:rPr>
              <a:t>Slurred speech, Drowsiness, Altered emotions</a:t>
            </a:r>
          </a:p>
          <a:p>
            <a:pPr marL="587375" eaLnBrk="1" hangingPunct="1">
              <a:buFont typeface="Wingdings 2" pitchFamily="18" charset="2"/>
              <a:buNone/>
            </a:pPr>
            <a:r>
              <a:rPr lang="en-US" sz="2800" b="1" dirty="0" smtClean="0">
                <a:solidFill>
                  <a:srgbClr val="7030A0"/>
                </a:solidFill>
              </a:rPr>
              <a:t>High Doses:</a:t>
            </a:r>
          </a:p>
          <a:p>
            <a:pPr marL="587375" eaLnBrk="1" hangingPunct="1"/>
            <a:r>
              <a:rPr lang="en-US" sz="2400" dirty="0" smtClean="0">
                <a:solidFill>
                  <a:srgbClr val="7030A0"/>
                </a:solidFill>
              </a:rPr>
              <a:t> Vomiting, Breathing difficulties, Unconsciousness, Coma, Death</a:t>
            </a:r>
          </a:p>
        </p:txBody>
      </p:sp>
      <p:pic>
        <p:nvPicPr>
          <p:cNvPr id="16387" name="Picture 3"/>
          <p:cNvPicPr>
            <a:picLocks noChangeArrowheads="1"/>
          </p:cNvPicPr>
          <p:nvPr/>
        </p:nvPicPr>
        <p:blipFill>
          <a:blip r:embed="rId2"/>
          <a:srcRect/>
          <a:stretch>
            <a:fillRect/>
          </a:stretch>
        </p:blipFill>
        <p:spPr bwMode="auto">
          <a:xfrm>
            <a:off x="7162800" y="4953000"/>
            <a:ext cx="1709738" cy="1752600"/>
          </a:xfrm>
          <a:prstGeom prst="rect">
            <a:avLst/>
          </a:prstGeom>
          <a:noFill/>
          <a:ln w="9525">
            <a:noFill/>
            <a:miter lim="800000"/>
            <a:headEnd/>
            <a:tailEnd/>
          </a:ln>
        </p:spPr>
      </p:pic>
      <p:pic>
        <p:nvPicPr>
          <p:cNvPr id="16388" name="Picture 4"/>
          <p:cNvPicPr>
            <a:picLocks noChangeArrowheads="1"/>
          </p:cNvPicPr>
          <p:nvPr/>
        </p:nvPicPr>
        <p:blipFill>
          <a:blip r:embed="rId3"/>
          <a:srcRect/>
          <a:stretch>
            <a:fillRect/>
          </a:stretch>
        </p:blipFill>
        <p:spPr bwMode="auto">
          <a:xfrm>
            <a:off x="2895600" y="4953000"/>
            <a:ext cx="2895600" cy="1755775"/>
          </a:xfrm>
          <a:prstGeom prst="rect">
            <a:avLst/>
          </a:prstGeom>
          <a:noFill/>
          <a:ln w="9525">
            <a:noFill/>
            <a:miter lim="800000"/>
            <a:headEnd/>
            <a:tailEnd/>
          </a:ln>
        </p:spPr>
      </p:pic>
      <p:pic>
        <p:nvPicPr>
          <p:cNvPr id="16389" name="Picture 5"/>
          <p:cNvPicPr>
            <a:picLocks noChangeArrowheads="1"/>
          </p:cNvPicPr>
          <p:nvPr/>
        </p:nvPicPr>
        <p:blipFill>
          <a:blip r:embed="rId4"/>
          <a:srcRect/>
          <a:stretch>
            <a:fillRect/>
          </a:stretch>
        </p:blipFill>
        <p:spPr bwMode="auto">
          <a:xfrm>
            <a:off x="152400" y="4876800"/>
            <a:ext cx="1524000" cy="1733550"/>
          </a:xfrm>
          <a:prstGeom prst="rect">
            <a:avLst/>
          </a:prstGeom>
          <a:noFill/>
          <a:ln w="9525">
            <a:noFill/>
            <a:miter lim="800000"/>
            <a:headEnd/>
            <a:tailEnd/>
          </a:ln>
        </p:spPr>
      </p:pic>
      <p:sp>
        <p:nvSpPr>
          <p:cNvPr id="16390" name="TextBox 6"/>
          <p:cNvSpPr txBox="1">
            <a:spLocks noChangeArrowheads="1"/>
          </p:cNvSpPr>
          <p:nvPr/>
        </p:nvSpPr>
        <p:spPr bwMode="auto">
          <a:xfrm>
            <a:off x="838200" y="457200"/>
            <a:ext cx="7086600" cy="1508105"/>
          </a:xfrm>
          <a:prstGeom prst="rect">
            <a:avLst/>
          </a:prstGeom>
          <a:noFill/>
          <a:ln w="9525">
            <a:noFill/>
            <a:miter lim="800000"/>
            <a:headEnd/>
            <a:tailEnd/>
          </a:ln>
        </p:spPr>
        <p:txBody>
          <a:bodyPr>
            <a:spAutoFit/>
          </a:bodyPr>
          <a:lstStyle/>
          <a:p>
            <a:pPr algn="ctr"/>
            <a:r>
              <a:rPr lang="en-US" sz="4800" dirty="0">
                <a:solidFill>
                  <a:srgbClr val="7030A0"/>
                </a:solidFill>
              </a:rPr>
              <a:t>     </a:t>
            </a:r>
            <a:r>
              <a:rPr lang="en-US" sz="4400" dirty="0">
                <a:solidFill>
                  <a:srgbClr val="7030A0"/>
                </a:solidFill>
              </a:rPr>
              <a:t>Effect on the </a:t>
            </a:r>
            <a:r>
              <a:rPr lang="en-US" sz="4400" dirty="0" smtClean="0">
                <a:solidFill>
                  <a:srgbClr val="7030A0"/>
                </a:solidFill>
              </a:rPr>
              <a:t>body- Depressant</a:t>
            </a:r>
            <a:endParaRPr lang="en-US" sz="4400" dirty="0">
              <a:solidFill>
                <a:srgbClr val="7030A0"/>
              </a:solidFill>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1"/>
          <p:cNvPicPr>
            <a:picLocks noChangeArrowheads="1"/>
          </p:cNvPicPr>
          <p:nvPr/>
        </p:nvPicPr>
        <p:blipFill>
          <a:blip r:embed="rId2"/>
          <a:srcRect/>
          <a:stretch>
            <a:fillRect/>
          </a:stretch>
        </p:blipFill>
        <p:spPr bwMode="auto">
          <a:xfrm>
            <a:off x="450850" y="298450"/>
            <a:ext cx="8242300" cy="1158875"/>
          </a:xfrm>
          <a:prstGeom prst="rect">
            <a:avLst/>
          </a:prstGeom>
          <a:noFill/>
          <a:ln w="9525">
            <a:noFill/>
            <a:miter lim="800000"/>
            <a:headEnd/>
            <a:tailEnd/>
          </a:ln>
        </p:spPr>
      </p:pic>
      <p:sp>
        <p:nvSpPr>
          <p:cNvPr id="17411" name="Rectangle 2"/>
          <p:cNvSpPr>
            <a:spLocks noGrp="1" noChangeArrowheads="1"/>
          </p:cNvSpPr>
          <p:nvPr>
            <p:ph sz="quarter" idx="1"/>
          </p:nvPr>
        </p:nvSpPr>
        <p:spPr>
          <a:xfrm>
            <a:off x="0" y="1447800"/>
            <a:ext cx="9144000" cy="4953000"/>
          </a:xfrm>
        </p:spPr>
        <p:txBody>
          <a:bodyPr rIns="132080"/>
          <a:lstStyle/>
          <a:p>
            <a:pPr marL="587375" eaLnBrk="1" hangingPunct="1">
              <a:buFont typeface="Wingdings 2" pitchFamily="18" charset="2"/>
              <a:buNone/>
            </a:pPr>
            <a:r>
              <a:rPr lang="en-US" sz="2200" dirty="0" smtClean="0">
                <a:solidFill>
                  <a:srgbClr val="00B050"/>
                </a:solidFill>
                <a:latin typeface="Algerian" pitchFamily="82" charset="0"/>
              </a:rPr>
              <a:t>50% of people under the age of 21 drink to get wasted!</a:t>
            </a:r>
            <a:endParaRPr lang="en-US" sz="2400" dirty="0" smtClean="0">
              <a:solidFill>
                <a:srgbClr val="FF0000"/>
              </a:solidFill>
            </a:endParaRPr>
          </a:p>
          <a:p>
            <a:pPr marL="587375" eaLnBrk="1" hangingPunct="1"/>
            <a:r>
              <a:rPr lang="en-US" sz="2400" dirty="0" smtClean="0">
                <a:solidFill>
                  <a:srgbClr val="FF0000"/>
                </a:solidFill>
              </a:rPr>
              <a:t>Binge drinking: heavy consumption of alcohol in approximately</a:t>
            </a:r>
            <a:r>
              <a:rPr lang="en-US" sz="2400" b="1" dirty="0" smtClean="0">
                <a:solidFill>
                  <a:srgbClr val="FF0000"/>
                </a:solidFill>
              </a:rPr>
              <a:t> 2 hours</a:t>
            </a:r>
            <a:r>
              <a:rPr lang="en-US" sz="2400" b="1" dirty="0" smtClean="0">
                <a:solidFill>
                  <a:srgbClr val="7030A0"/>
                </a:solidFill>
              </a:rPr>
              <a:t> </a:t>
            </a:r>
          </a:p>
          <a:p>
            <a:pPr marL="587375" eaLnBrk="1" hangingPunct="1"/>
            <a:r>
              <a:rPr lang="en-US" sz="2400" dirty="0" smtClean="0">
                <a:solidFill>
                  <a:srgbClr val="FF0000"/>
                </a:solidFill>
              </a:rPr>
              <a:t>Men: 5 or more drinks </a:t>
            </a:r>
          </a:p>
          <a:p>
            <a:pPr marL="587375" eaLnBrk="1" hangingPunct="1"/>
            <a:r>
              <a:rPr lang="en-US" sz="2400" dirty="0" smtClean="0">
                <a:solidFill>
                  <a:srgbClr val="FF0000"/>
                </a:solidFill>
              </a:rPr>
              <a:t>Women: 4 or more drinks</a:t>
            </a:r>
          </a:p>
          <a:p>
            <a:pPr marL="587375" eaLnBrk="1" hangingPunct="1"/>
            <a:endParaRPr lang="en-US" dirty="0" smtClean="0">
              <a:solidFill>
                <a:srgbClr val="7030A0"/>
              </a:solidFill>
            </a:endParaRPr>
          </a:p>
          <a:p>
            <a:pPr marL="587375" eaLnBrk="1" hangingPunct="1">
              <a:buFont typeface="Wingdings 2" pitchFamily="18" charset="2"/>
              <a:buNone/>
            </a:pPr>
            <a:endParaRPr lang="en-US" sz="2800" dirty="0" smtClean="0">
              <a:solidFill>
                <a:srgbClr val="00B050"/>
              </a:solidFill>
            </a:endParaRPr>
          </a:p>
          <a:p>
            <a:pPr marL="587375" eaLnBrk="1" hangingPunct="1">
              <a:buFont typeface="Wingdings 2" pitchFamily="18" charset="2"/>
              <a:buNone/>
            </a:pPr>
            <a:r>
              <a:rPr lang="en-US" sz="2800" dirty="0" smtClean="0">
                <a:solidFill>
                  <a:srgbClr val="00B050"/>
                </a:solidFill>
              </a:rPr>
              <a:t>Do teens feel the pressure to drink large amounts of alcohol</a:t>
            </a:r>
            <a:r>
              <a:rPr lang="en-US" sz="2800" dirty="0" smtClean="0">
                <a:solidFill>
                  <a:srgbClr val="00B050"/>
                </a:solidFill>
              </a:rPr>
              <a:t>? (</a:t>
            </a:r>
            <a:r>
              <a:rPr lang="en-US" sz="2800" dirty="0" err="1" smtClean="0">
                <a:solidFill>
                  <a:srgbClr val="00B050"/>
                </a:solidFill>
              </a:rPr>
              <a:t>Pg</a:t>
            </a:r>
            <a:r>
              <a:rPr lang="en-US" sz="2800" dirty="0" smtClean="0">
                <a:solidFill>
                  <a:srgbClr val="00B050"/>
                </a:solidFill>
              </a:rPr>
              <a:t> 36)</a:t>
            </a:r>
            <a:endParaRPr lang="en-US" sz="2800" dirty="0" smtClean="0">
              <a:solidFill>
                <a:srgbClr val="00B050"/>
              </a:solidFill>
            </a:endParaRPr>
          </a:p>
          <a:p>
            <a:pPr marL="587375" eaLnBrk="1" hangingPunct="1">
              <a:buFont typeface="Wingdings 2" pitchFamily="18" charset="2"/>
              <a:buNone/>
            </a:pPr>
            <a:r>
              <a:rPr lang="en-US" sz="2800" b="1" dirty="0" smtClean="0">
                <a:solidFill>
                  <a:srgbClr val="FF0000"/>
                </a:solidFill>
              </a:rPr>
              <a:t>1. What are 3 strategies to avoid binge drinking? </a:t>
            </a:r>
          </a:p>
          <a:p>
            <a:pPr marL="587375" eaLnBrk="1" hangingPunct="1">
              <a:spcBef>
                <a:spcPct val="0"/>
              </a:spcBef>
              <a:buFont typeface="Wingdings 2" pitchFamily="18" charset="2"/>
              <a:buNone/>
            </a:pPr>
            <a:r>
              <a:rPr lang="en-US" sz="2800" b="1" dirty="0" smtClean="0">
                <a:solidFill>
                  <a:srgbClr val="FF0000"/>
                </a:solidFill>
              </a:rPr>
              <a:t>2. What are 3 ways to avoid riding in the car with a friend who has consumed alcohol?</a:t>
            </a:r>
          </a:p>
          <a:p>
            <a:pPr marL="587375" eaLnBrk="1" hangingPunct="1">
              <a:buFont typeface="Wingdings 2" pitchFamily="18" charset="2"/>
              <a:buNone/>
            </a:pPr>
            <a:endParaRPr lang="en-US" sz="2800" b="1" dirty="0" smtClean="0">
              <a:solidFill>
                <a:srgbClr val="FF0000"/>
              </a:solidFill>
            </a:endParaRPr>
          </a:p>
        </p:txBody>
      </p:sp>
      <p:pic>
        <p:nvPicPr>
          <p:cNvPr id="17412" name="Picture 3">
            <a:hlinkClick r:id="rId3"/>
          </p:cNvPr>
          <p:cNvPicPr>
            <a:picLocks noChangeArrowheads="1"/>
          </p:cNvPicPr>
          <p:nvPr/>
        </p:nvPicPr>
        <p:blipFill>
          <a:blip r:embed="rId4"/>
          <a:srcRect/>
          <a:stretch>
            <a:fillRect/>
          </a:stretch>
        </p:blipFill>
        <p:spPr bwMode="auto">
          <a:xfrm>
            <a:off x="0" y="0"/>
            <a:ext cx="1676400" cy="1371600"/>
          </a:xfrm>
          <a:prstGeom prst="rect">
            <a:avLst/>
          </a:prstGeom>
          <a:noFill/>
          <a:ln w="9525">
            <a:noFill/>
            <a:miter lim="800000"/>
            <a:headEnd/>
            <a:tailEnd/>
          </a:ln>
        </p:spPr>
      </p:pic>
      <p:pic>
        <p:nvPicPr>
          <p:cNvPr id="17413" name="Picture 4">
            <a:hlinkClick r:id="rId5"/>
          </p:cNvPr>
          <p:cNvPicPr>
            <a:picLocks noChangeArrowheads="1"/>
          </p:cNvPicPr>
          <p:nvPr/>
        </p:nvPicPr>
        <p:blipFill>
          <a:blip r:embed="rId6"/>
          <a:srcRect/>
          <a:stretch>
            <a:fillRect/>
          </a:stretch>
        </p:blipFill>
        <p:spPr bwMode="auto">
          <a:xfrm>
            <a:off x="3810000" y="2286000"/>
            <a:ext cx="3886200" cy="1905000"/>
          </a:xfrm>
          <a:prstGeom prst="rect">
            <a:avLst/>
          </a:prstGeom>
          <a:noFill/>
          <a:ln w="9525">
            <a:noFill/>
            <a:miter lim="800000"/>
            <a:headEnd/>
            <a:tailEnd/>
          </a:ln>
        </p:spPr>
      </p:pic>
      <p:sp>
        <p:nvSpPr>
          <p:cNvPr id="17414" name="Rectangle 6"/>
          <p:cNvSpPr>
            <a:spLocks/>
          </p:cNvSpPr>
          <p:nvPr/>
        </p:nvSpPr>
        <p:spPr bwMode="auto">
          <a:xfrm>
            <a:off x="0" y="0"/>
            <a:ext cx="9144000" cy="457200"/>
          </a:xfrm>
          <a:prstGeom prst="rect">
            <a:avLst/>
          </a:prstGeom>
          <a:noFill/>
          <a:ln w="9525">
            <a:noFill/>
            <a:miter lim="800000"/>
            <a:headEnd/>
            <a:tailEnd/>
          </a:ln>
        </p:spPr>
        <p:txBody>
          <a:bodyPr wrap="none" anchor="ctr">
            <a:spAutoFit/>
          </a:bodyPr>
          <a:lstStyle/>
          <a:p>
            <a:pPr algn="ctr" eaLnBrk="0" hangingPunct="0"/>
            <a:r>
              <a:rPr lang="en-US" sz="900">
                <a:latin typeface="Calibri" pitchFamily="34" charset="0"/>
                <a:cs typeface="Arial" pitchFamily="34" charset="0"/>
              </a:rPr>
              <a:t>What are 3 ways to avoid riding in a car with someone who is under the influence?</a:t>
            </a:r>
            <a:endParaRPr lang="en-US"/>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914400" y="274638"/>
            <a:ext cx="7772400" cy="944562"/>
          </a:xfrm>
        </p:spPr>
        <p:txBody>
          <a:bodyPr/>
          <a:lstStyle/>
          <a:p>
            <a:pPr algn="ctr"/>
            <a:r>
              <a:rPr lang="en-US" sz="4800" dirty="0" smtClean="0">
                <a:solidFill>
                  <a:srgbClr val="00B0F0"/>
                </a:solidFill>
              </a:rPr>
              <a:t>Class Discussion</a:t>
            </a:r>
          </a:p>
        </p:txBody>
      </p:sp>
      <p:sp>
        <p:nvSpPr>
          <p:cNvPr id="18435" name="Content Placeholder 2"/>
          <p:cNvSpPr>
            <a:spLocks noGrp="1"/>
          </p:cNvSpPr>
          <p:nvPr>
            <p:ph sz="quarter" idx="1"/>
          </p:nvPr>
        </p:nvSpPr>
        <p:spPr>
          <a:xfrm>
            <a:off x="228600" y="1447800"/>
            <a:ext cx="8458200" cy="4572000"/>
          </a:xfrm>
        </p:spPr>
        <p:txBody>
          <a:bodyPr/>
          <a:lstStyle/>
          <a:p>
            <a:pPr>
              <a:buFont typeface="Wingdings 2" pitchFamily="18" charset="2"/>
              <a:buNone/>
            </a:pPr>
            <a:r>
              <a:rPr lang="en-US" dirty="0" smtClean="0">
                <a:solidFill>
                  <a:srgbClr val="002060"/>
                </a:solidFill>
              </a:rPr>
              <a:t>What poor decisions are made while under the influence of alcohol</a:t>
            </a:r>
            <a:r>
              <a:rPr lang="en-US" dirty="0" smtClean="0">
                <a:solidFill>
                  <a:srgbClr val="002060"/>
                </a:solidFill>
              </a:rPr>
              <a:t>?</a:t>
            </a:r>
          </a:p>
          <a:p>
            <a:pPr>
              <a:buFont typeface="Wingdings 2" pitchFamily="18" charset="2"/>
              <a:buNone/>
            </a:pPr>
            <a:endParaRPr lang="en-US" dirty="0" smtClean="0">
              <a:solidFill>
                <a:srgbClr val="002060"/>
              </a:solidFill>
            </a:endParaRPr>
          </a:p>
        </p:txBody>
      </p:sp>
      <p:sp>
        <p:nvSpPr>
          <p:cNvPr id="18436" name="Slide Number Placeholder 3"/>
          <p:cNvSpPr>
            <a:spLocks noGrp="1"/>
          </p:cNvSpPr>
          <p:nvPr>
            <p:ph type="sldNum" sz="quarter" idx="12"/>
          </p:nvPr>
        </p:nvSpPr>
        <p:spPr bwMode="auto">
          <a:ln>
            <a:round/>
            <a:headEnd/>
            <a:tailEnd/>
          </a:ln>
        </p:spPr>
        <p:txBody>
          <a:bodyPr/>
          <a:lstStyle/>
          <a:p>
            <a:fld id="{2E7D5F8C-927C-40FB-AEC6-9183B7234A13}" type="slidenum">
              <a:rPr lang="en-US" smtClean="0"/>
              <a:pPr/>
              <a:t>9</a:t>
            </a:fld>
            <a:endParaRPr lang="en-US" smtClean="0"/>
          </a:p>
        </p:txBody>
      </p:sp>
      <p:pic>
        <p:nvPicPr>
          <p:cNvPr id="18437" name="Picture 2" descr="http://1.bp.blogspot.com/-Pwpk6Izr8uY/TgDMZtd8DeI/AAAAAAAAAA0/V0_DfJE3Egw/s1600/drunk-driving.jpg"/>
          <p:cNvPicPr>
            <a:picLocks noChangeAspect="1" noChangeArrowheads="1"/>
          </p:cNvPicPr>
          <p:nvPr/>
        </p:nvPicPr>
        <p:blipFill>
          <a:blip r:embed="rId2"/>
          <a:srcRect/>
          <a:stretch>
            <a:fillRect/>
          </a:stretch>
        </p:blipFill>
        <p:spPr bwMode="auto">
          <a:xfrm>
            <a:off x="399803" y="2125663"/>
            <a:ext cx="2859088" cy="3667125"/>
          </a:xfrm>
          <a:prstGeom prst="rect">
            <a:avLst/>
          </a:prstGeom>
          <a:noFill/>
          <a:ln w="9525">
            <a:noFill/>
            <a:miter lim="800000"/>
            <a:headEnd/>
            <a:tailEnd/>
          </a:ln>
        </p:spPr>
      </p:pic>
      <p:pic>
        <p:nvPicPr>
          <p:cNvPr id="18438" name="Picture 4" descr="http://wso.williams.edu/orgs/peerh/images/binge%20drinking.jpg"/>
          <p:cNvPicPr>
            <a:picLocks noChangeAspect="1" noChangeArrowheads="1"/>
          </p:cNvPicPr>
          <p:nvPr/>
        </p:nvPicPr>
        <p:blipFill>
          <a:blip r:embed="rId3"/>
          <a:srcRect/>
          <a:stretch>
            <a:fillRect/>
          </a:stretch>
        </p:blipFill>
        <p:spPr bwMode="auto">
          <a:xfrm>
            <a:off x="3829258" y="2030413"/>
            <a:ext cx="4343400" cy="44084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1_Apex">
  <a:themeElements>
    <a:clrScheme name="">
      <a:dk1>
        <a:srgbClr val="808080"/>
      </a:dk1>
      <a:lt1>
        <a:srgbClr val="FFFFFF"/>
      </a:lt1>
      <a:dk2>
        <a:srgbClr val="000000"/>
      </a:dk2>
      <a:lt2>
        <a:srgbClr val="000000"/>
      </a:lt2>
      <a:accent1>
        <a:srgbClr val="CEB966"/>
      </a:accent1>
      <a:accent2>
        <a:srgbClr val="333399"/>
      </a:accent2>
      <a:accent3>
        <a:srgbClr val="AAAAAA"/>
      </a:accent3>
      <a:accent4>
        <a:srgbClr val="DADADA"/>
      </a:accent4>
      <a:accent5>
        <a:srgbClr val="E3D9B8"/>
      </a:accent5>
      <a:accent6>
        <a:srgbClr val="2D2D8A"/>
      </a:accent6>
      <a:hlink>
        <a:srgbClr val="009999"/>
      </a:hlink>
      <a:folHlink>
        <a:srgbClr val="99CC00"/>
      </a:folHlink>
    </a:clrScheme>
    <a:fontScheme name="1_Apex">
      <a:majorFont>
        <a:latin typeface="Lucida Sans"/>
        <a:ea typeface="ヒラギノ角ゴ ProN W6"/>
        <a:cs typeface="ヒラギノ角ゴ ProN W6"/>
      </a:majorFont>
      <a:minorFont>
        <a:latin typeface="Book Antiqua"/>
        <a:ea typeface="ヒラギノ明朝 ProN W3"/>
        <a:cs typeface="ヒラギノ明朝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EB966"/>
        </a:solidFill>
        <a:ln w="9525" cap="flat" cmpd="sng" algn="ctr">
          <a:solidFill>
            <a:srgbClr val="FFFFFF"/>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rgbClr val="FFFFFF"/>
            </a:solidFill>
            <a:effectLst/>
            <a:latin typeface="Arial" charset="0"/>
            <a:ea typeface="ヒラギノ角ゴ ProN W3" charset="0"/>
            <a:cs typeface="ヒラギノ角ゴ ProN W3" charset="0"/>
            <a:sym typeface="Arial" charset="0"/>
          </a:defRPr>
        </a:defPPr>
      </a:lstStyle>
    </a:spDef>
    <a:lnDef>
      <a:spPr bwMode="auto">
        <a:xfrm>
          <a:off x="0" y="0"/>
          <a:ext cx="1" cy="1"/>
        </a:xfrm>
        <a:custGeom>
          <a:avLst/>
          <a:gdLst/>
          <a:ahLst/>
          <a:cxnLst/>
          <a:rect l="0" t="0" r="0" b="0"/>
          <a:pathLst/>
        </a:custGeom>
        <a:solidFill>
          <a:srgbClr val="CEB966"/>
        </a:solidFill>
        <a:ln w="9525" cap="flat" cmpd="sng" algn="ctr">
          <a:solidFill>
            <a:srgbClr val="FFFFFF"/>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rgbClr val="FFFFFF"/>
            </a:solidFill>
            <a:effectLst/>
            <a:latin typeface="Arial" charset="0"/>
            <a:ea typeface="ヒラギノ角ゴ ProN W3" charset="0"/>
            <a:cs typeface="ヒラギノ角ゴ ProN W3" charset="0"/>
            <a:sym typeface="Arial" charset="0"/>
          </a:defRPr>
        </a:defPPr>
      </a:lstStyle>
    </a:lnDef>
  </a:objectDefaults>
  <a:extraClrSchemeLst>
    <a:extraClrScheme>
      <a:clrScheme name="1_Apex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2991</TotalTime>
  <Pages>0</Pages>
  <Words>1032</Words>
  <Characters>0</Characters>
  <Application>Microsoft Office PowerPoint</Application>
  <PresentationFormat>On-screen Show (4:3)</PresentationFormat>
  <Lines>0</Lines>
  <Paragraphs>106</Paragraphs>
  <Slides>16</Slides>
  <Notes>1</Notes>
  <HiddenSlides>0</HiddenSlides>
  <MMClips>0</MMClips>
  <ScaleCrop>false</ScaleCrop>
  <HeadingPairs>
    <vt:vector size="6" baseType="variant">
      <vt:variant>
        <vt:lpstr>Fonts Used</vt:lpstr>
      </vt:variant>
      <vt:variant>
        <vt:i4>15</vt:i4>
      </vt:variant>
      <vt:variant>
        <vt:lpstr>Theme</vt:lpstr>
      </vt:variant>
      <vt:variant>
        <vt:i4>2</vt:i4>
      </vt:variant>
      <vt:variant>
        <vt:lpstr>Slide Titles</vt:lpstr>
      </vt:variant>
      <vt:variant>
        <vt:i4>16</vt:i4>
      </vt:variant>
    </vt:vector>
  </HeadingPairs>
  <TitlesOfParts>
    <vt:vector size="33" baseType="lpstr">
      <vt:lpstr>ＭＳ Ｐゴシック</vt:lpstr>
      <vt:lpstr>ＭＳ Ｐゴシック</vt:lpstr>
      <vt:lpstr>Algerian</vt:lpstr>
      <vt:lpstr>Arial</vt:lpstr>
      <vt:lpstr>Book Antiqua</vt:lpstr>
      <vt:lpstr>Calibri</vt:lpstr>
      <vt:lpstr>Franklin Gothic Book</vt:lpstr>
      <vt:lpstr>Lucida Sans</vt:lpstr>
      <vt:lpstr>Perpetua</vt:lpstr>
      <vt:lpstr>Wingdings</vt:lpstr>
      <vt:lpstr>Wingdings 2</vt:lpstr>
      <vt:lpstr>Wingdings 3</vt:lpstr>
      <vt:lpstr>ヒラギノ明朝 ProN W3</vt:lpstr>
      <vt:lpstr>ヒラギノ角ゴ ProN W3</vt:lpstr>
      <vt:lpstr>ヒラギノ角ゴ ProN W6</vt:lpstr>
      <vt:lpstr>1_Apex</vt:lpstr>
      <vt:lpstr>Equity</vt:lpstr>
      <vt:lpstr>PowerPoint Presentation</vt:lpstr>
      <vt:lpstr>PowerPoint Presentation</vt:lpstr>
      <vt:lpstr>Read and Reflect </vt:lpstr>
      <vt:lpstr>Legal Consequences</vt:lpstr>
      <vt:lpstr>What is a drink?</vt:lpstr>
      <vt:lpstr>PowerPoint Presentation</vt:lpstr>
      <vt:lpstr>PowerPoint Presentation</vt:lpstr>
      <vt:lpstr>PowerPoint Presentation</vt:lpstr>
      <vt:lpstr>Class Discussion</vt:lpstr>
      <vt:lpstr>What is the problem? </vt:lpstr>
      <vt:lpstr>What is the problem?</vt:lpstr>
      <vt:lpstr>What is the problem?</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Alcohol Use and Abuse</dc:title>
  <dc:subject/>
  <dc:creator>pete</dc:creator>
  <cp:keywords/>
  <dc:description/>
  <cp:lastModifiedBy>McVicker, Jennifer L.</cp:lastModifiedBy>
  <cp:revision>181</cp:revision>
  <cp:lastPrinted>2016-12-06T12:56:16Z</cp:lastPrinted>
  <dcterms:modified xsi:type="dcterms:W3CDTF">2017-09-26T12:22:23Z</dcterms:modified>
</cp:coreProperties>
</file>