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86DF2F-2858-4197-BB5B-4ECB42BBAE98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286DF2F-2858-4197-BB5B-4ECB42BBAE98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86DF2F-2858-4197-BB5B-4ECB42BBAE98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86DF2F-2858-4197-BB5B-4ECB42BBAE98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E95B3D-6DB2-4714-A5D0-F7496AF444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STD’s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STD’s an EPIDEMIC!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</a:t>
            </a:r>
            <a:r>
              <a:rPr lang="en-US" smtClean="0"/>
              <a:t>does </a:t>
            </a:r>
            <a:r>
              <a:rPr lang="en-US" dirty="0" smtClean="0"/>
              <a:t>contracting an STD affect the lives </a:t>
            </a:r>
            <a:r>
              <a:rPr lang="en-US" smtClean="0"/>
              <a:t>of </a:t>
            </a:r>
            <a:r>
              <a:rPr lang="en-US" smtClean="0"/>
              <a:t> </a:t>
            </a:r>
            <a:r>
              <a:rPr lang="en-US" dirty="0" smtClean="0"/>
              <a:t>Young People?</a:t>
            </a:r>
          </a:p>
          <a:p>
            <a:endParaRPr lang="en-US" dirty="0" smtClean="0"/>
          </a:p>
          <a:p>
            <a:r>
              <a:rPr lang="en-US" dirty="0" smtClean="0"/>
              <a:t>Why are most Teens not concerned about contracting an STD?</a:t>
            </a:r>
          </a:p>
          <a:p>
            <a:endParaRPr lang="en-US" dirty="0" smtClean="0"/>
          </a:p>
          <a:p>
            <a:r>
              <a:rPr lang="en-US" dirty="0" smtClean="0"/>
              <a:t>Why are young people so vulnerable to contracting an STD?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1 Sexual Encounter can lead to contracting an STD.</a:t>
            </a:r>
          </a:p>
          <a:p>
            <a:r>
              <a:rPr lang="en-US" dirty="0" smtClean="0"/>
              <a:t>Every year approximately 15 million teens contract an STD.</a:t>
            </a:r>
          </a:p>
          <a:p>
            <a:r>
              <a:rPr lang="en-US" dirty="0" smtClean="0"/>
              <a:t>Many STD’s have no Signs &amp; Symptoms</a:t>
            </a:r>
          </a:p>
          <a:p>
            <a:r>
              <a:rPr lang="en-US" dirty="0" smtClean="0"/>
              <a:t>100% method of preventing STD’s = Abstinence!!!</a:t>
            </a:r>
          </a:p>
          <a:p>
            <a:r>
              <a:rPr lang="en-US" dirty="0" smtClean="0"/>
              <a:t>Easier for a male to give a female an STD then vice verse</a:t>
            </a:r>
          </a:p>
          <a:p>
            <a:r>
              <a:rPr lang="en-US" dirty="0" smtClean="0"/>
              <a:t>STD Activity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STD’s Spread?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more than 25 different STD’s</a:t>
            </a:r>
          </a:p>
          <a:p>
            <a:r>
              <a:rPr lang="en-US" dirty="0" smtClean="0"/>
              <a:t>Every year 65 million teenagers contract a new STD</a:t>
            </a:r>
          </a:p>
          <a:p>
            <a:pPr>
              <a:buNone/>
            </a:pPr>
            <a:r>
              <a:rPr lang="en-US" b="1" u="sng" dirty="0" smtClean="0"/>
              <a:t>Bacterial STD’</a:t>
            </a:r>
            <a:r>
              <a:rPr lang="en-US" dirty="0" smtClean="0"/>
              <a:t>s – Chlamydia, Gonorrhea, </a:t>
            </a:r>
            <a:r>
              <a:rPr lang="en-US" dirty="0" err="1" smtClean="0"/>
              <a:t>Trich</a:t>
            </a:r>
            <a:r>
              <a:rPr lang="en-US" dirty="0" smtClean="0"/>
              <a:t>, Syphilis</a:t>
            </a:r>
          </a:p>
          <a:p>
            <a:pPr>
              <a:buNone/>
            </a:pPr>
            <a:r>
              <a:rPr lang="en-US" b="1" u="sng" dirty="0" smtClean="0"/>
              <a:t>Viral STD’</a:t>
            </a:r>
            <a:r>
              <a:rPr lang="en-US" dirty="0" smtClean="0"/>
              <a:t>s – HPV, HIV/AIDS, Genital Herpes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STD Handout!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Abstinence #1 method </a:t>
            </a:r>
          </a:p>
          <a:p>
            <a:r>
              <a:rPr lang="en-US" dirty="0" smtClean="0"/>
              <a:t>Means using a male condom if choosing to have sex (latex) – Prevents pregnancy and STD’s.</a:t>
            </a:r>
          </a:p>
          <a:p>
            <a:r>
              <a:rPr lang="en-US" dirty="0" smtClean="0"/>
              <a:t>Condoms are most effective against HIV, by reducing the risk 85% than not using one at all.</a:t>
            </a:r>
          </a:p>
          <a:p>
            <a:r>
              <a:rPr lang="en-US" dirty="0" smtClean="0"/>
              <a:t>15% of the risk remains for viral STD’s</a:t>
            </a:r>
          </a:p>
          <a:p>
            <a:r>
              <a:rPr lang="en-US" dirty="0" smtClean="0"/>
              <a:t>Condoms less effective in reducing STD’s spread by Skin to skin contact (herpes, syphilis, and HPV)</a:t>
            </a:r>
          </a:p>
          <a:p>
            <a:r>
              <a:rPr lang="en-US" smtClean="0"/>
              <a:t>What does </a:t>
            </a:r>
            <a:r>
              <a:rPr lang="en-US" dirty="0" smtClean="0"/>
              <a:t>abstinence involve?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“Safe Sex”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217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STD’s</vt:lpstr>
      <vt:lpstr>Facts</vt:lpstr>
      <vt:lpstr>How do STD’s Spread?</vt:lpstr>
      <vt:lpstr>FACTS</vt:lpstr>
      <vt:lpstr>“Safe Sex”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STD’s</dc:title>
  <dc:creator>jennifer.mcvicker</dc:creator>
  <cp:lastModifiedBy>jennifer.mcvicker</cp:lastModifiedBy>
  <cp:revision>19</cp:revision>
  <dcterms:created xsi:type="dcterms:W3CDTF">2011-03-16T10:52:44Z</dcterms:created>
  <dcterms:modified xsi:type="dcterms:W3CDTF">2012-03-19T13:02:17Z</dcterms:modified>
</cp:coreProperties>
</file>