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63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03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E5687-ECE1-405A-8C4E-313972867F45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AA9B-145B-431D-8865-77AE1F7674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imgurl=http://upload.wikimedia.org/wikipedia/commons/9/98/Pregnant_woman.jpg&amp;imgrefurl=http://en.wikipedia.org/wiki/File:Pregnant_woman.jpg&amp;usg=__FGXRYsb57_QKi-feYYzKZIoWkFc=&amp;h=616&amp;w=400&amp;sz=214&amp;hl=en&amp;start=1&amp;zoom=1&amp;tbnid=nm5tZTj6CunAGM:&amp;tbnh=136&amp;tbnw=88&amp;ei=rpt4TqvOAYKftweamJWnDA&amp;prev=/search?q=picture+of+pregnant+woman&amp;hl=en&amp;safe=active&amp;sa=X&amp;rls=com.microsoft:en-us&amp;tbm=isch&amp;prmd=ivns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pregnancy.more4kids.info/uploads/Image/young-pregnant-woman.jpg&amp;imgrefurl=http://pregnancy.more4kids.info/67/pregnancy-early-signs-of-labor/&amp;usg=__SLLURZiLcEhemlopivLqXx0xzOc=&amp;h=333&amp;w=224&amp;sz=8&amp;hl=en&amp;start=12&amp;zoom=1&amp;tbnid=Mpa-7ZeU79L1PM:&amp;tbnh=119&amp;tbnw=80&amp;ei=rpt4TqvOAYKftweamJWnDA&amp;prev=/search?q=picture+of+pregnant+woman&amp;hl=en&amp;safe=active&amp;sa=X&amp;rls=com.microsoft:en-us&amp;tbm=isch&amp;prmd=ivns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cdn.babble.com/being-pregnant/files/2011/06/bigstockphoto_pregnant_woman_2102359.jpg&amp;imgrefurl=http://blogs.babble.com/being-pregnant/2011/06/29/5-pregnancy-side-effects-few-women-discuss/&amp;usg=__J8J3nBdVTpshtrbfQJnzy8YaVEE=&amp;h=900&amp;w=600&amp;sz=336&amp;hl=en&amp;start=2&amp;zoom=1&amp;tbnid=Y0Djy4GwTudO3M:&amp;tbnh=146&amp;tbnw=97&amp;ei=rpt4TqvOAYKftweamJWnDA&amp;prev=/search?q=picture+of+pregnant+woman&amp;hl=en&amp;safe=active&amp;sa=X&amp;rls=com.microsoft:en-us&amp;tbm=isch&amp;prmd=ivns&amp;itbs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b6883017-80ad-45ce-80ef-2513dccd3a3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FETAL ALCOHOL SYNDROME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Innocent Babies Affected by Drugs &amp; Alcohol</a:t>
            </a:r>
            <a:endParaRPr lang="en-US" dirty="0"/>
          </a:p>
        </p:txBody>
      </p:sp>
      <p:pic>
        <p:nvPicPr>
          <p:cNvPr id="1026" name="Picture 2" descr="C:\Documents and Settings\jennifer.mcvicker\Local Settings\Temporary Internet Files\Content.IE5\66D9AQ9V\MC90014075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495800"/>
            <a:ext cx="2295144" cy="1676401"/>
          </a:xfrm>
          <a:prstGeom prst="rect">
            <a:avLst/>
          </a:prstGeom>
          <a:noFill/>
        </p:spPr>
      </p:pic>
      <p:pic>
        <p:nvPicPr>
          <p:cNvPr id="5" name="Picture 4" descr="pregnant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419600"/>
            <a:ext cx="1162050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330200" y="0"/>
            <a:ext cx="8813800" cy="1065213"/>
          </a:xfrm>
        </p:spPr>
        <p:txBody>
          <a:bodyPr rIns="132080"/>
          <a:lstStyle/>
          <a:p>
            <a:pPr algn="ctr" eaLnBrk="1" hangingPunct="1"/>
            <a:r>
              <a:rPr lang="en-US" sz="3600" b="1" smtClean="0">
                <a:solidFill>
                  <a:srgbClr val="0070C0"/>
                </a:solidFill>
              </a:rPr>
              <a:t>Pregnancy &amp; Alcohol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7E81CACA-848A-46BB-9DCD-2F1BD9A746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1295400"/>
            <a:ext cx="9144000" cy="4724400"/>
          </a:xfrm>
        </p:spPr>
        <p:txBody>
          <a:bodyPr rIns="132080"/>
          <a:lstStyle/>
          <a:p>
            <a:pPr marL="587375" eaLnBrk="1" hangingPunct="1">
              <a:buFont typeface="Wingdings 2" pitchFamily="18" charset="2"/>
              <a:buNone/>
            </a:pPr>
            <a:endParaRPr lang="en-US" sz="3600" smtClean="0">
              <a:solidFill>
                <a:srgbClr val="00B050"/>
              </a:solidFill>
            </a:endParaRPr>
          </a:p>
          <a:p>
            <a:pPr marL="587375" eaLnBrk="1" hangingPunct="1">
              <a:buFont typeface="Wingdings 2" pitchFamily="18" charset="2"/>
              <a:buNone/>
            </a:pPr>
            <a:r>
              <a:rPr lang="en-US" sz="4000" smtClean="0">
                <a:solidFill>
                  <a:srgbClr val="00B050"/>
                </a:solidFill>
              </a:rPr>
              <a:t>How does alcohol use affect an unborn child?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8223250" y="6604000"/>
            <a:ext cx="1651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/>
          <a:lstStyle/>
          <a:p>
            <a:pPr algn="ctr"/>
            <a:fld id="{D7D32C5D-F362-4A90-8911-310411A9DF8F}" type="slidenum">
              <a:rPr lang="en-US" sz="1200">
                <a:solidFill>
                  <a:srgbClr val="BCBCBC"/>
                </a:solidFill>
                <a:latin typeface="Book Antiqua" pitchFamily="18" charset="0"/>
                <a:sym typeface="Book Antiqua" pitchFamily="18" charset="0"/>
              </a:rPr>
              <a:pPr algn="ctr"/>
              <a:t>2</a:t>
            </a:fld>
            <a:endParaRPr lang="en-US" sz="1200">
              <a:solidFill>
                <a:srgbClr val="BCBCBC"/>
              </a:solidFill>
              <a:latin typeface="Book Antiqua" pitchFamily="18" charset="0"/>
              <a:sym typeface="Book Antiqua" pitchFamily="18" charset="0"/>
            </a:endParaRPr>
          </a:p>
        </p:txBody>
      </p:sp>
      <p:pic>
        <p:nvPicPr>
          <p:cNvPr id="27654" name="Picture 6" descr="http://t1.gstatic.com/images?q=tbn:ANd9GcR5ApaxKHC4qyApGmZllTrO23PXniEBFRmk-SdkLUGsddLyMcefd07VNu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21213"/>
            <a:ext cx="1447800" cy="22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8" descr="http://t2.gstatic.com/images?q=tbn:ANd9GcSJ7X1JnFtD6ZTR0XoqOFaByN8nGK8tzPoPFQMmkpfz3J10Ug9GZuRluT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4564063"/>
            <a:ext cx="15240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0" descr="http://t0.gstatic.com/images?q=tbn:ANd9GcTaOTWEG3sQGIM4n2-oOjpn57DEZdjyrC-p4nvHc-2blKbagoWCCk5GHw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4478338"/>
            <a:ext cx="1600200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2" descr="http://images.ddccdn.com/cg/images/en129832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81600" y="2647950"/>
            <a:ext cx="39624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9582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991600" cy="4708525"/>
          </a:xfrm>
        </p:spPr>
        <p:txBody>
          <a:bodyPr rIns="132080">
            <a:normAutofit lnSpcReduction="10000"/>
          </a:bodyPr>
          <a:lstStyle/>
          <a:p>
            <a:pPr marL="587375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FAS: severe birth defects present in babies born to mothers who drink alcohol during their pregnancy; leading cause of mental retardation</a:t>
            </a:r>
          </a:p>
          <a:p>
            <a:pPr marL="587375" eaLnBrk="1" hangingPunct="1">
              <a:lnSpc>
                <a:spcPct val="90000"/>
              </a:lnSpc>
            </a:pPr>
            <a:endParaRPr lang="en-US" smtClean="0"/>
          </a:p>
          <a:p>
            <a:pPr marL="587375" eaLnBrk="1" hangingPunct="1">
              <a:lnSpc>
                <a:spcPct val="90000"/>
              </a:lnSpc>
            </a:pPr>
            <a:r>
              <a:rPr lang="en-US" smtClean="0">
                <a:solidFill>
                  <a:srgbClr val="0070C0"/>
                </a:solidFill>
              </a:rPr>
              <a:t>When a mother consumes alcohol, it is absorbed into the bloodstream at the same rate for the infant as it is absorbed for the mother.</a:t>
            </a:r>
          </a:p>
          <a:p>
            <a:pPr marL="587375" eaLnBrk="1" hangingPunct="1">
              <a:lnSpc>
                <a:spcPct val="90000"/>
              </a:lnSpc>
            </a:pPr>
            <a:r>
              <a:rPr lang="en-US" smtClean="0">
                <a:solidFill>
                  <a:srgbClr val="0070C0"/>
                </a:solidFill>
              </a:rPr>
              <a:t>Ethanol has a toxic effect on the fetus causing physiological and central nervous system damage.</a:t>
            </a:r>
          </a:p>
          <a:p>
            <a:pPr marL="587375" eaLnBrk="1" hangingPunct="1">
              <a:lnSpc>
                <a:spcPct val="90000"/>
              </a:lnSpc>
            </a:pPr>
            <a:r>
              <a:rPr lang="en-US" smtClean="0">
                <a:solidFill>
                  <a:srgbClr val="0070C0"/>
                </a:solidFill>
              </a:rPr>
              <a:t>FAS is the leading cause of mental retardation.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609600" y="533400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What is Fetal Alcohol Syndrome? </a:t>
            </a:r>
          </a:p>
        </p:txBody>
      </p:sp>
    </p:spTree>
    <p:extLst>
      <p:ext uri="{BB962C8B-B14F-4D97-AF65-F5344CB8AC3E}">
        <p14:creationId xmlns:p14="http://schemas.microsoft.com/office/powerpoint/2010/main" val="1023888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FAS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3 </a:t>
            </a:r>
            <a:r>
              <a:rPr lang="en-US" b="1" u="sng" dirty="0" smtClean="0"/>
              <a:t>out of 1,000 births birth defects caused by alcohol!</a:t>
            </a:r>
          </a:p>
          <a:p>
            <a:r>
              <a:rPr lang="en-US" b="1" u="sng" dirty="0" smtClean="0"/>
              <a:t>Most damaged  is done during the 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trimester</a:t>
            </a:r>
            <a:endParaRPr lang="en-US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8288"/>
            <a:ext cx="86264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50" y="1573213"/>
            <a:ext cx="4832350" cy="39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3"/>
          <p:cNvSpPr>
            <a:spLocks/>
          </p:cNvSpPr>
          <p:nvPr/>
        </p:nvSpPr>
        <p:spPr bwMode="auto">
          <a:xfrm>
            <a:off x="304800" y="1447800"/>
            <a:ext cx="39751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buClr>
                <a:srgbClr val="FFFFFF"/>
              </a:buClr>
              <a:buSzPct val="100000"/>
              <a:buFont typeface="Arial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  <a:p>
            <a:pPr marL="39688"/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Characteristics of FAS:</a:t>
            </a:r>
          </a:p>
          <a:p>
            <a:pPr marL="39688"/>
            <a:endParaRPr lang="en-US" sz="2400">
              <a:solidFill>
                <a:srgbClr val="FF0000"/>
              </a:solidFill>
              <a:cs typeface="Arial" pitchFamily="34" charset="0"/>
            </a:endParaRPr>
          </a:p>
          <a:p>
            <a:pPr marL="39688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Mental </a:t>
            </a:r>
            <a:r>
              <a:rPr lang="en-US" sz="2400" b="1">
                <a:solidFill>
                  <a:srgbClr val="FF0000"/>
                </a:solidFill>
                <a:cs typeface="Arial" pitchFamily="34" charset="0"/>
              </a:rPr>
              <a:t>retardation</a:t>
            </a:r>
          </a:p>
          <a:p>
            <a:pPr marL="39688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US" sz="2400" b="1">
                <a:solidFill>
                  <a:srgbClr val="FF0000"/>
                </a:solidFill>
                <a:cs typeface="Arial" pitchFamily="34" charset="0"/>
              </a:rPr>
              <a:t>Birth</a:t>
            </a:r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 defects</a:t>
            </a:r>
          </a:p>
          <a:p>
            <a:pPr marL="39688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Abnormal facial features</a:t>
            </a:r>
          </a:p>
          <a:p>
            <a:pPr marL="39688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Growth problems</a:t>
            </a:r>
          </a:p>
          <a:p>
            <a:pPr marL="39688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Trouble remembering</a:t>
            </a:r>
          </a:p>
          <a:p>
            <a:pPr marL="39688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Trouble </a:t>
            </a:r>
            <a:r>
              <a:rPr lang="en-US" sz="2400" b="1">
                <a:solidFill>
                  <a:srgbClr val="FF0000"/>
                </a:solidFill>
                <a:cs typeface="Arial" pitchFamily="34" charset="0"/>
              </a:rPr>
              <a:t>learning</a:t>
            </a:r>
          </a:p>
          <a:p>
            <a:pPr marL="39688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Vision or </a:t>
            </a:r>
            <a:r>
              <a:rPr lang="en-US" sz="2400" b="1">
                <a:solidFill>
                  <a:srgbClr val="FF0000"/>
                </a:solidFill>
                <a:cs typeface="Arial" pitchFamily="34" charset="0"/>
              </a:rPr>
              <a:t>hearing</a:t>
            </a:r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 problems</a:t>
            </a:r>
          </a:p>
          <a:p>
            <a:pPr marL="39688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US" sz="2400" b="1">
                <a:solidFill>
                  <a:srgbClr val="FF0000"/>
                </a:solidFill>
                <a:cs typeface="Arial" pitchFamily="34" charset="0"/>
              </a:rPr>
              <a:t>Behavior</a:t>
            </a:r>
            <a:r>
              <a:rPr lang="en-US" sz="2400">
                <a:solidFill>
                  <a:srgbClr val="FF0000"/>
                </a:solidFill>
                <a:cs typeface="Arial" pitchFamily="34" charset="0"/>
              </a:rPr>
              <a:t> problems</a:t>
            </a: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3886200" y="5791200"/>
            <a:ext cx="502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70C0"/>
                </a:solidFill>
              </a:rPr>
              <a:t>Flat mid face, smooth philtrum, underdeveloped jaw, thin upper lip, small head</a:t>
            </a:r>
          </a:p>
        </p:txBody>
      </p:sp>
    </p:spTree>
    <p:extLst>
      <p:ext uri="{BB962C8B-B14F-4D97-AF65-F5344CB8AC3E}">
        <p14:creationId xmlns:p14="http://schemas.microsoft.com/office/powerpoint/2010/main" val="318337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Characteristics of FAS</a:t>
            </a:r>
            <a:endParaRPr lang="en-US" dirty="0"/>
          </a:p>
        </p:txBody>
      </p:sp>
      <p:pic>
        <p:nvPicPr>
          <p:cNvPr id="4" name="Content Placeholder 3" descr="FAS_Fa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95538"/>
            <a:ext cx="8392576" cy="48290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Signs of FAS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Heart, Liver, and Kidney defects</a:t>
            </a:r>
          </a:p>
          <a:p>
            <a:r>
              <a:rPr lang="en-US" dirty="0" smtClean="0"/>
              <a:t>Hard to care for, ill a lot, slow physical and mental development.</a:t>
            </a:r>
          </a:p>
          <a:p>
            <a:r>
              <a:rPr lang="en-US" dirty="0" smtClean="0"/>
              <a:t>Small head size, hyperactivity, short stature, mental retardation</a:t>
            </a:r>
          </a:p>
          <a:p>
            <a:r>
              <a:rPr lang="en-US" dirty="0" smtClean="0"/>
              <a:t>1 in 5 women drink alcohol during pregnancy – CDC</a:t>
            </a:r>
          </a:p>
          <a:p>
            <a:r>
              <a:rPr lang="en-US" dirty="0" smtClean="0"/>
              <a:t>Characteristics will last a lifetime.</a:t>
            </a:r>
          </a:p>
          <a:p>
            <a:r>
              <a:rPr lang="en-US" smtClean="0">
                <a:hlinkClick r:id="rId2"/>
              </a:rPr>
              <a:t>FAS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 Antiqua</vt:lpstr>
      <vt:lpstr>Calibri</vt:lpstr>
      <vt:lpstr>Wingdings 2</vt:lpstr>
      <vt:lpstr>Office Theme</vt:lpstr>
      <vt:lpstr>FETAL ALCOHOL SYNDROME</vt:lpstr>
      <vt:lpstr>Pregnancy &amp; Alcohol</vt:lpstr>
      <vt:lpstr>PowerPoint Presentation</vt:lpstr>
      <vt:lpstr>FAS</vt:lpstr>
      <vt:lpstr>PowerPoint Presentation</vt:lpstr>
      <vt:lpstr>Facial Characteristics of FAS</vt:lpstr>
      <vt:lpstr>Signs of FAS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ALCOHOL SYNDROME</dc:title>
  <dc:creator>jennifer.mcvicker</dc:creator>
  <cp:lastModifiedBy>McVicker, Jennifer L.</cp:lastModifiedBy>
  <cp:revision>5</cp:revision>
  <dcterms:created xsi:type="dcterms:W3CDTF">2011-02-16T20:23:34Z</dcterms:created>
  <dcterms:modified xsi:type="dcterms:W3CDTF">2015-11-24T15:06:33Z</dcterms:modified>
</cp:coreProperties>
</file>