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358267-A208-457A-A9E0-3358478CE194}" type="datetimeFigureOut">
              <a:rPr lang="en-US" smtClean="0"/>
              <a:pPr/>
              <a:t>9/19/2013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DC4928-67A4-4ADA-B0F8-4C8453C866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ATOD Bumper Sticker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Documents and Settings\jennifer.mcvicker\Local Settings\Temporary Internet Files\Content.IE5\LFEJ16J1\MC9000129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828800"/>
            <a:ext cx="1677924" cy="1568196"/>
          </a:xfrm>
          <a:prstGeom prst="rect">
            <a:avLst/>
          </a:prstGeom>
          <a:noFill/>
        </p:spPr>
      </p:pic>
      <p:pic>
        <p:nvPicPr>
          <p:cNvPr id="1028" name="Picture 4" descr="C:\Documents and Settings\jennifer.mcvicker\Local Settings\Temporary Internet Files\Content.IE5\66D9AQ9V\MC90029095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828800"/>
            <a:ext cx="1606990" cy="1258432"/>
          </a:xfrm>
          <a:prstGeom prst="rect">
            <a:avLst/>
          </a:prstGeom>
          <a:noFill/>
        </p:spPr>
      </p:pic>
      <p:pic>
        <p:nvPicPr>
          <p:cNvPr id="1029" name="Picture 5" descr="C:\Documents and Settings\jennifer.mcvicker\Local Settings\Temporary Internet Files\Content.IE5\L68V9SET\MP900341786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905000"/>
            <a:ext cx="2133600" cy="1521968"/>
          </a:xfrm>
          <a:prstGeom prst="rect">
            <a:avLst/>
          </a:prstGeom>
          <a:noFill/>
        </p:spPr>
      </p:pic>
      <p:pic>
        <p:nvPicPr>
          <p:cNvPr id="1030" name="Picture 6" descr="C:\Documents and Settings\jennifer.mcvicker\Local Settings\Temporary Internet Files\Content.IE5\L68V9SET\MC90033985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2057400"/>
            <a:ext cx="14478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 Drug and Alcohol Bumper Sticker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a Bumper Sticker to promote anti- drug and alcohol abuse geared toward teens.</a:t>
            </a:r>
          </a:p>
          <a:p>
            <a:r>
              <a:rPr lang="en-US" dirty="0" smtClean="0"/>
              <a:t>Use D &amp; A  content to choose your topic (binge drinking, Drinking &amp; Driving)</a:t>
            </a:r>
          </a:p>
          <a:p>
            <a:r>
              <a:rPr lang="en-US" u="sng" dirty="0" smtClean="0"/>
              <a:t>Must</a:t>
            </a:r>
            <a:r>
              <a:rPr lang="en-US" dirty="0" smtClean="0"/>
              <a:t> be page picture sized</a:t>
            </a:r>
          </a:p>
          <a:p>
            <a:r>
              <a:rPr lang="en-US" u="sng" dirty="0" smtClean="0"/>
              <a:t>Must</a:t>
            </a:r>
            <a:r>
              <a:rPr lang="en-US" dirty="0" smtClean="0"/>
              <a:t> create your own short slogan</a:t>
            </a:r>
          </a:p>
          <a:p>
            <a:r>
              <a:rPr lang="en-US" u="sng" dirty="0" smtClean="0"/>
              <a:t>Must </a:t>
            </a:r>
            <a:r>
              <a:rPr lang="en-US" dirty="0" smtClean="0"/>
              <a:t>use color</a:t>
            </a:r>
          </a:p>
          <a:p>
            <a:r>
              <a:rPr lang="en-US" u="sng" dirty="0" smtClean="0"/>
              <a:t>Cannot</a:t>
            </a:r>
            <a:r>
              <a:rPr lang="en-US" dirty="0" smtClean="0"/>
              <a:t> use a Theme from a poster or bumper sticker already in the media.</a:t>
            </a:r>
          </a:p>
          <a:p>
            <a:r>
              <a:rPr lang="en-US" dirty="0" smtClean="0"/>
              <a:t>Draw on </a:t>
            </a:r>
            <a:r>
              <a:rPr lang="en-US" smtClean="0"/>
              <a:t>page </a:t>
            </a:r>
            <a:r>
              <a:rPr lang="en-US" smtClean="0"/>
              <a:t>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pts = Content</a:t>
            </a:r>
          </a:p>
          <a:p>
            <a:r>
              <a:rPr lang="en-US" dirty="0" smtClean="0"/>
              <a:t>5 pts = Creativity</a:t>
            </a:r>
          </a:p>
          <a:p>
            <a:r>
              <a:rPr lang="en-US" dirty="0" smtClean="0"/>
              <a:t>5 pts = Neat</a:t>
            </a:r>
          </a:p>
          <a:p>
            <a:r>
              <a:rPr lang="en-US" dirty="0" smtClean="0"/>
              <a:t>5 pts = Color</a:t>
            </a:r>
            <a:endParaRPr lang="en-US" dirty="0"/>
          </a:p>
        </p:txBody>
      </p:sp>
      <p:pic>
        <p:nvPicPr>
          <p:cNvPr id="2050" name="Picture 2" descr="C:\Documents and Settings\jennifer.mcvicker\Local Settings\Temporary Internet Files\Content.IE5\LFEJ16J1\MC90044151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76400"/>
            <a:ext cx="27432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94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ATOD Bumper Sticker Activity</vt:lpstr>
      <vt:lpstr>Anti- Drug and Alcohol Bumper Sticker Activity </vt:lpstr>
      <vt:lpstr>Project Rubric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ATOD PROJECT</dc:title>
  <dc:creator>jennifer.mcvicker</dc:creator>
  <cp:lastModifiedBy>jennifer.mcvicker</cp:lastModifiedBy>
  <cp:revision>41</cp:revision>
  <dcterms:created xsi:type="dcterms:W3CDTF">2011-02-16T17:29:55Z</dcterms:created>
  <dcterms:modified xsi:type="dcterms:W3CDTF">2013-09-19T18:09:42Z</dcterms:modified>
</cp:coreProperties>
</file>