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94" autoAdjust="0"/>
    <p:restoredTop sz="94660"/>
  </p:normalViewPr>
  <p:slideViewPr>
    <p:cSldViewPr>
      <p:cViewPr varScale="1">
        <p:scale>
          <a:sx n="104" d="100"/>
          <a:sy n="104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84251B-E015-45EF-90EC-885504C284AE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05D6AB-C066-4E56-8869-22F6E9890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layer.discoveryeducation.com/index.cfm?guidAssetId=2edfd6bd-f04b-4da6-91a2-3ea175dc2b6c" TargetMode="External"/><Relationship Id="rId2" Type="http://schemas.openxmlformats.org/officeDocument/2006/relationships/hyperlink" Target="http://player.discoveryeducation.com/?blnPreviewOnly=1&amp;guidAssetId=37ed3c60-edda-49f3-bbc6-8f3cf541f53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Y_wEWAynV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ADDICTION NOTES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The most preventable cause of pre-mature Death in the US!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million addicted to cigarettes</a:t>
            </a:r>
          </a:p>
          <a:p>
            <a:r>
              <a:rPr lang="en-US" dirty="0" smtClean="0"/>
              <a:t>11 million addicted to gambling</a:t>
            </a:r>
          </a:p>
          <a:p>
            <a:r>
              <a:rPr lang="en-US" dirty="0" smtClean="0"/>
              <a:t>14 million addicted to alcohol</a:t>
            </a:r>
          </a:p>
          <a:p>
            <a:endParaRPr lang="en-US" dirty="0" smtClean="0"/>
          </a:p>
          <a:p>
            <a:r>
              <a:rPr lang="en-US" b="1" u="sng" dirty="0" smtClean="0"/>
              <a:t>Addictive Drug: </a:t>
            </a:r>
            <a:r>
              <a:rPr lang="en-US" dirty="0" smtClean="0"/>
              <a:t>Any substance that causes physiological and psychological dependence.</a:t>
            </a:r>
            <a:endParaRPr lang="en-US" b="1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Magic Pill for Alcohol?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Naltrexone</a:t>
            </a:r>
            <a:r>
              <a:rPr lang="en-US" dirty="0" smtClean="0"/>
              <a:t> – pill to deal with cravings</a:t>
            </a:r>
          </a:p>
          <a:p>
            <a:r>
              <a:rPr lang="en-US" dirty="0" smtClean="0"/>
              <a:t>Blocks the </a:t>
            </a:r>
            <a:r>
              <a:rPr lang="en-US" dirty="0" err="1" smtClean="0"/>
              <a:t>opiod</a:t>
            </a:r>
            <a:r>
              <a:rPr lang="en-US" dirty="0" smtClean="0"/>
              <a:t> receptors that stimulate pleasure.</a:t>
            </a:r>
          </a:p>
          <a:p>
            <a:r>
              <a:rPr lang="en-US" dirty="0" smtClean="0"/>
              <a:t>Used for 20 years Heroin </a:t>
            </a:r>
          </a:p>
          <a:p>
            <a:r>
              <a:rPr lang="en-US" dirty="0" smtClean="0"/>
              <a:t>Symptoms of </a:t>
            </a:r>
            <a:r>
              <a:rPr lang="en-US" b="1" u="sng" dirty="0" err="1" smtClean="0"/>
              <a:t>Detox</a:t>
            </a:r>
            <a:r>
              <a:rPr lang="en-US" dirty="0" smtClean="0"/>
              <a:t>: (adjusting w/o alcohol &amp; drugs)</a:t>
            </a:r>
          </a:p>
          <a:p>
            <a:pPr>
              <a:buNone/>
            </a:pPr>
            <a:r>
              <a:rPr lang="en-US" dirty="0" smtClean="0"/>
              <a:t>		extreme anxiety</a:t>
            </a:r>
          </a:p>
          <a:p>
            <a:pPr>
              <a:buNone/>
            </a:pPr>
            <a:r>
              <a:rPr lang="en-US" dirty="0" smtClean="0"/>
              <a:t>		fever</a:t>
            </a:r>
          </a:p>
          <a:p>
            <a:pPr>
              <a:buNone/>
            </a:pPr>
            <a:r>
              <a:rPr lang="en-US" dirty="0" smtClean="0"/>
              <a:t>		hallucinations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DT’s</a:t>
            </a:r>
            <a:r>
              <a:rPr lang="en-US" dirty="0" smtClean="0"/>
              <a:t> – Delirium Tremens (uncontrollable 	shaking)</a:t>
            </a:r>
          </a:p>
          <a:p>
            <a:pPr>
              <a:buNone/>
            </a:pPr>
            <a:r>
              <a:rPr lang="en-US" b="1" u="sng" dirty="0" smtClean="0"/>
              <a:t>Sobriety: living w/o alcohol</a:t>
            </a:r>
          </a:p>
          <a:p>
            <a:pPr>
              <a:buNone/>
            </a:pPr>
            <a:r>
              <a:rPr lang="en-US" b="1" u="sng" dirty="0" smtClean="0"/>
              <a:t>Alcoholic: an addict who is addicted to alcohol</a:t>
            </a:r>
          </a:p>
          <a:p>
            <a:r>
              <a:rPr lang="en-US" dirty="0" smtClean="0"/>
              <a:t>Final stage of alcoholism is </a:t>
            </a:r>
            <a:r>
              <a:rPr lang="en-US" b="1" u="sng" dirty="0" smtClean="0"/>
              <a:t>addiction</a:t>
            </a:r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Liver…..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Chemical Factory of the Body.</a:t>
            </a:r>
          </a:p>
          <a:p>
            <a:r>
              <a:rPr lang="en-US" u="sng" dirty="0" smtClean="0"/>
              <a:t>Function:</a:t>
            </a:r>
            <a:r>
              <a:rPr lang="en-US" dirty="0" smtClean="0"/>
              <a:t> to detoxify and process food and drink.</a:t>
            </a:r>
          </a:p>
          <a:p>
            <a:r>
              <a:rPr lang="en-US" u="sng" dirty="0" smtClean="0"/>
              <a:t>Metabolism</a:t>
            </a:r>
            <a:r>
              <a:rPr lang="en-US" dirty="0" smtClean="0"/>
              <a:t>: the process by which our body breaks down substances.</a:t>
            </a:r>
          </a:p>
          <a:p>
            <a:r>
              <a:rPr lang="en-US" dirty="0" smtClean="0"/>
              <a:t>3-5 drinks a day can cause </a:t>
            </a:r>
            <a:r>
              <a:rPr lang="en-US" b="1" u="sng" dirty="0" smtClean="0"/>
              <a:t>CIRRHOSIS</a:t>
            </a:r>
          </a:p>
          <a:p>
            <a:pPr>
              <a:buNone/>
            </a:pPr>
            <a:r>
              <a:rPr lang="en-US" b="1" u="sng" dirty="0" smtClean="0"/>
              <a:t>(Scarring of the liver)</a:t>
            </a:r>
          </a:p>
          <a:p>
            <a:r>
              <a:rPr lang="en-US" dirty="0" smtClean="0"/>
              <a:t>Cirrhosis strikes 1 million people a year (CDC)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Nicotine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#1</a:t>
            </a:r>
            <a:r>
              <a:rPr lang="en-US" dirty="0" smtClean="0"/>
              <a:t> Addiction in the US</a:t>
            </a:r>
          </a:p>
          <a:p>
            <a:r>
              <a:rPr lang="en-US" b="1" dirty="0" smtClean="0"/>
              <a:t>10 seconds </a:t>
            </a:r>
            <a:r>
              <a:rPr lang="en-US" dirty="0" smtClean="0"/>
              <a:t>to reach the brain</a:t>
            </a:r>
          </a:p>
          <a:p>
            <a:r>
              <a:rPr lang="en-US" b="1" dirty="0" smtClean="0"/>
              <a:t>43 cancer </a:t>
            </a:r>
            <a:r>
              <a:rPr lang="en-US" dirty="0" smtClean="0"/>
              <a:t>causing agents in 1 cigarette</a:t>
            </a:r>
          </a:p>
          <a:p>
            <a:r>
              <a:rPr lang="en-US" b="1" u="sng" dirty="0" smtClean="0"/>
              <a:t>Carcinogen</a:t>
            </a:r>
            <a:r>
              <a:rPr lang="en-US" dirty="0" smtClean="0"/>
              <a:t> – Any cancer causing agent</a:t>
            </a:r>
          </a:p>
          <a:p>
            <a:r>
              <a:rPr lang="en-US" b="1" dirty="0" smtClean="0"/>
              <a:t>4,000 </a:t>
            </a:r>
            <a:r>
              <a:rPr lang="en-US" dirty="0" smtClean="0"/>
              <a:t>Chemicals identified in tobacco smoke.</a:t>
            </a:r>
          </a:p>
          <a:p>
            <a:r>
              <a:rPr lang="en-US" b="1" u="sng" dirty="0" smtClean="0">
                <a:hlinkClick r:id="rId2"/>
              </a:rPr>
              <a:t>Dangers of Tobacco</a:t>
            </a:r>
            <a:r>
              <a:rPr lang="en-US" b="1" u="sng" dirty="0" smtClean="0"/>
              <a:t> - </a:t>
            </a:r>
            <a:r>
              <a:rPr lang="en-US" u="sng" dirty="0" smtClean="0"/>
              <a:t>chemicals</a:t>
            </a:r>
            <a:r>
              <a:rPr lang="en-US" dirty="0" smtClean="0"/>
              <a:t> destroy healthy air sacs – low red blood cells – no oxygen (21 minutes)</a:t>
            </a:r>
          </a:p>
          <a:p>
            <a:r>
              <a:rPr lang="en-US" dirty="0" smtClean="0">
                <a:hlinkClick r:id="rId3"/>
              </a:rPr>
              <a:t>No BUTTS </a:t>
            </a:r>
            <a:r>
              <a:rPr lang="en-US" dirty="0" smtClean="0">
                <a:hlinkClick r:id="rId3"/>
              </a:rPr>
              <a:t>tango</a:t>
            </a:r>
            <a:endParaRPr lang="en-US" dirty="0" smtClean="0"/>
          </a:p>
          <a:p>
            <a:r>
              <a:rPr lang="en-US" smtClean="0">
                <a:hlinkClick r:id="rId4"/>
              </a:rPr>
              <a:t>Losing my 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</TotalTime>
  <Words>195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ADDICTION NOTES</vt:lpstr>
      <vt:lpstr>General Notes</vt:lpstr>
      <vt:lpstr>Magic Pill for Alcohol?</vt:lpstr>
      <vt:lpstr>Role of the Liver…..</vt:lpstr>
      <vt:lpstr>Nicotine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 NOTES</dc:title>
  <dc:creator>jennifer.mcvicker</dc:creator>
  <cp:lastModifiedBy>jennifer.mcvicker</cp:lastModifiedBy>
  <cp:revision>6</cp:revision>
  <dcterms:created xsi:type="dcterms:W3CDTF">2011-02-16T19:20:47Z</dcterms:created>
  <dcterms:modified xsi:type="dcterms:W3CDTF">2013-09-17T18:21:02Z</dcterms:modified>
</cp:coreProperties>
</file>